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 id="2147483652" r:id="rId3"/>
    <p:sldMasterId id="2147483864" r:id="rId4"/>
  </p:sldMasterIdLst>
  <p:notesMasterIdLst>
    <p:notesMasterId r:id="rId27"/>
  </p:notesMasterIdLst>
  <p:handoutMasterIdLst>
    <p:handoutMasterId r:id="rId28"/>
  </p:handoutMasterIdLst>
  <p:sldIdLst>
    <p:sldId id="946" r:id="rId5"/>
    <p:sldId id="978" r:id="rId6"/>
    <p:sldId id="1004" r:id="rId7"/>
    <p:sldId id="954" r:id="rId8"/>
    <p:sldId id="1002" r:id="rId9"/>
    <p:sldId id="974" r:id="rId10"/>
    <p:sldId id="956" r:id="rId11"/>
    <p:sldId id="994" r:id="rId12"/>
    <p:sldId id="920" r:id="rId13"/>
    <p:sldId id="922" r:id="rId14"/>
    <p:sldId id="939" r:id="rId15"/>
    <p:sldId id="976" r:id="rId16"/>
    <p:sldId id="923" r:id="rId17"/>
    <p:sldId id="938" r:id="rId18"/>
    <p:sldId id="977" r:id="rId19"/>
    <p:sldId id="924" r:id="rId20"/>
    <p:sldId id="935" r:id="rId21"/>
    <p:sldId id="975" r:id="rId22"/>
    <p:sldId id="908" r:id="rId23"/>
    <p:sldId id="1009" r:id="rId24"/>
    <p:sldId id="1010" r:id="rId25"/>
    <p:sldId id="825" r:id="rId26"/>
  </p:sldIdLst>
  <p:sldSz cx="9144000" cy="6858000" type="screen4x3"/>
  <p:notesSz cx="6805613" cy="9944100"/>
  <p:defaultTextStyle>
    <a:defPPr>
      <a:defRPr lang="nl-NL"/>
    </a:defPPr>
    <a:lvl1pPr algn="l" rtl="0" fontAlgn="base">
      <a:spcBef>
        <a:spcPct val="0"/>
      </a:spcBef>
      <a:spcAft>
        <a:spcPct val="0"/>
      </a:spcAft>
      <a:defRPr sz="2500" b="1" kern="1200">
        <a:solidFill>
          <a:schemeClr val="tx1"/>
        </a:solidFill>
        <a:latin typeface="Georgia" pitchFamily="18" charset="0"/>
        <a:ea typeface="MS PGothic" pitchFamily="34" charset="-128"/>
        <a:cs typeface="+mn-cs"/>
      </a:defRPr>
    </a:lvl1pPr>
    <a:lvl2pPr marL="457200" algn="l" rtl="0" fontAlgn="base">
      <a:spcBef>
        <a:spcPct val="0"/>
      </a:spcBef>
      <a:spcAft>
        <a:spcPct val="0"/>
      </a:spcAft>
      <a:defRPr sz="2500" b="1" kern="1200">
        <a:solidFill>
          <a:schemeClr val="tx1"/>
        </a:solidFill>
        <a:latin typeface="Georgia" pitchFamily="18" charset="0"/>
        <a:ea typeface="MS PGothic" pitchFamily="34" charset="-128"/>
        <a:cs typeface="+mn-cs"/>
      </a:defRPr>
    </a:lvl2pPr>
    <a:lvl3pPr marL="914400" algn="l" rtl="0" fontAlgn="base">
      <a:spcBef>
        <a:spcPct val="0"/>
      </a:spcBef>
      <a:spcAft>
        <a:spcPct val="0"/>
      </a:spcAft>
      <a:defRPr sz="2500" b="1" kern="1200">
        <a:solidFill>
          <a:schemeClr val="tx1"/>
        </a:solidFill>
        <a:latin typeface="Georgia" pitchFamily="18" charset="0"/>
        <a:ea typeface="MS PGothic" pitchFamily="34" charset="-128"/>
        <a:cs typeface="+mn-cs"/>
      </a:defRPr>
    </a:lvl3pPr>
    <a:lvl4pPr marL="1371600" algn="l" rtl="0" fontAlgn="base">
      <a:spcBef>
        <a:spcPct val="0"/>
      </a:spcBef>
      <a:spcAft>
        <a:spcPct val="0"/>
      </a:spcAft>
      <a:defRPr sz="2500" b="1" kern="1200">
        <a:solidFill>
          <a:schemeClr val="tx1"/>
        </a:solidFill>
        <a:latin typeface="Georgia" pitchFamily="18" charset="0"/>
        <a:ea typeface="MS PGothic" pitchFamily="34" charset="-128"/>
        <a:cs typeface="+mn-cs"/>
      </a:defRPr>
    </a:lvl4pPr>
    <a:lvl5pPr marL="1828800" algn="l" rtl="0" fontAlgn="base">
      <a:spcBef>
        <a:spcPct val="0"/>
      </a:spcBef>
      <a:spcAft>
        <a:spcPct val="0"/>
      </a:spcAft>
      <a:defRPr sz="2500" b="1" kern="1200">
        <a:solidFill>
          <a:schemeClr val="tx1"/>
        </a:solidFill>
        <a:latin typeface="Georgia" pitchFamily="18" charset="0"/>
        <a:ea typeface="MS PGothic" pitchFamily="34" charset="-128"/>
        <a:cs typeface="+mn-cs"/>
      </a:defRPr>
    </a:lvl5pPr>
    <a:lvl6pPr marL="2286000" algn="l" defTabSz="914400" rtl="0" eaLnBrk="1" latinLnBrk="0" hangingPunct="1">
      <a:defRPr sz="2500" b="1" kern="1200">
        <a:solidFill>
          <a:schemeClr val="tx1"/>
        </a:solidFill>
        <a:latin typeface="Georgia" pitchFamily="18" charset="0"/>
        <a:ea typeface="MS PGothic" pitchFamily="34" charset="-128"/>
        <a:cs typeface="+mn-cs"/>
      </a:defRPr>
    </a:lvl6pPr>
    <a:lvl7pPr marL="2743200" algn="l" defTabSz="914400" rtl="0" eaLnBrk="1" latinLnBrk="0" hangingPunct="1">
      <a:defRPr sz="2500" b="1" kern="1200">
        <a:solidFill>
          <a:schemeClr val="tx1"/>
        </a:solidFill>
        <a:latin typeface="Georgia" pitchFamily="18" charset="0"/>
        <a:ea typeface="MS PGothic" pitchFamily="34" charset="-128"/>
        <a:cs typeface="+mn-cs"/>
      </a:defRPr>
    </a:lvl7pPr>
    <a:lvl8pPr marL="3200400" algn="l" defTabSz="914400" rtl="0" eaLnBrk="1" latinLnBrk="0" hangingPunct="1">
      <a:defRPr sz="2500" b="1" kern="1200">
        <a:solidFill>
          <a:schemeClr val="tx1"/>
        </a:solidFill>
        <a:latin typeface="Georgia" pitchFamily="18" charset="0"/>
        <a:ea typeface="MS PGothic" pitchFamily="34" charset="-128"/>
        <a:cs typeface="+mn-cs"/>
      </a:defRPr>
    </a:lvl8pPr>
    <a:lvl9pPr marL="3657600" algn="l" defTabSz="914400" rtl="0" eaLnBrk="1" latinLnBrk="0" hangingPunct="1">
      <a:defRPr sz="2500" b="1" kern="1200">
        <a:solidFill>
          <a:schemeClr val="tx1"/>
        </a:solidFill>
        <a:latin typeface="Georgia" pitchFamily="18"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99"/>
    <a:srgbClr val="333333"/>
    <a:srgbClr val="96CAFA"/>
    <a:srgbClr val="F1F39D"/>
    <a:srgbClr val="9999FF"/>
    <a:srgbClr val="FF5050"/>
    <a:srgbClr val="FE9A92"/>
    <a:srgbClr val="F1AD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37" autoAdjust="0"/>
    <p:restoredTop sz="87627" autoAdjust="0"/>
  </p:normalViewPr>
  <p:slideViewPr>
    <p:cSldViewPr>
      <p:cViewPr>
        <p:scale>
          <a:sx n="75" d="100"/>
          <a:sy n="75" d="100"/>
        </p:scale>
        <p:origin x="-1056" y="60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2" y="1"/>
            <a:ext cx="2949629" cy="496572"/>
          </a:xfrm>
          <a:prstGeom prst="rect">
            <a:avLst/>
          </a:prstGeom>
          <a:noFill/>
          <a:ln w="9525">
            <a:noFill/>
            <a:miter lim="800000"/>
            <a:headEnd/>
            <a:tailEnd/>
          </a:ln>
          <a:effectLst/>
        </p:spPr>
        <p:txBody>
          <a:bodyPr vert="horz" wrap="square" lIns="91568" tIns="45784" rIns="91568" bIns="45784" numCol="1" anchor="t" anchorCtr="0" compatLnSpc="1">
            <a:prstTxWarp prst="textNoShape">
              <a:avLst/>
            </a:prstTxWarp>
          </a:bodyPr>
          <a:lstStyle>
            <a:lvl1pPr>
              <a:defRPr sz="1200" b="0">
                <a:latin typeface="Arial" charset="0"/>
                <a:ea typeface="+mn-ea"/>
              </a:defRPr>
            </a:lvl1pPr>
          </a:lstStyle>
          <a:p>
            <a:pPr>
              <a:defRPr/>
            </a:pPr>
            <a:endParaRPr lang="en-GB"/>
          </a:p>
        </p:txBody>
      </p:sp>
      <p:sp>
        <p:nvSpPr>
          <p:cNvPr id="37891" name="Rectangle 3"/>
          <p:cNvSpPr>
            <a:spLocks noGrp="1" noChangeArrowheads="1"/>
          </p:cNvSpPr>
          <p:nvPr>
            <p:ph type="dt" sz="quarter" idx="1"/>
          </p:nvPr>
        </p:nvSpPr>
        <p:spPr bwMode="auto">
          <a:xfrm>
            <a:off x="3854396" y="1"/>
            <a:ext cx="2949629" cy="496572"/>
          </a:xfrm>
          <a:prstGeom prst="rect">
            <a:avLst/>
          </a:prstGeom>
          <a:noFill/>
          <a:ln w="9525">
            <a:noFill/>
            <a:miter lim="800000"/>
            <a:headEnd/>
            <a:tailEnd/>
          </a:ln>
          <a:effectLst/>
        </p:spPr>
        <p:txBody>
          <a:bodyPr vert="horz" wrap="square" lIns="91568" tIns="45784" rIns="91568" bIns="45784" numCol="1" anchor="t" anchorCtr="0" compatLnSpc="1">
            <a:prstTxWarp prst="textNoShape">
              <a:avLst/>
            </a:prstTxWarp>
          </a:bodyPr>
          <a:lstStyle>
            <a:lvl1pPr algn="r">
              <a:defRPr sz="1200" b="0">
                <a:latin typeface="Arial" charset="0"/>
                <a:ea typeface="+mn-ea"/>
              </a:defRPr>
            </a:lvl1pPr>
          </a:lstStyle>
          <a:p>
            <a:pPr>
              <a:defRPr/>
            </a:pPr>
            <a:endParaRPr lang="en-GB"/>
          </a:p>
        </p:txBody>
      </p:sp>
      <p:sp>
        <p:nvSpPr>
          <p:cNvPr id="37892" name="Rectangle 4"/>
          <p:cNvSpPr>
            <a:spLocks noGrp="1" noChangeArrowheads="1"/>
          </p:cNvSpPr>
          <p:nvPr>
            <p:ph type="ftr" sz="quarter" idx="2"/>
          </p:nvPr>
        </p:nvSpPr>
        <p:spPr bwMode="auto">
          <a:xfrm>
            <a:off x="2" y="9445947"/>
            <a:ext cx="2949629" cy="496572"/>
          </a:xfrm>
          <a:prstGeom prst="rect">
            <a:avLst/>
          </a:prstGeom>
          <a:noFill/>
          <a:ln w="9525">
            <a:noFill/>
            <a:miter lim="800000"/>
            <a:headEnd/>
            <a:tailEnd/>
          </a:ln>
          <a:effectLst/>
        </p:spPr>
        <p:txBody>
          <a:bodyPr vert="horz" wrap="square" lIns="91568" tIns="45784" rIns="91568" bIns="45784" numCol="1" anchor="b" anchorCtr="0" compatLnSpc="1">
            <a:prstTxWarp prst="textNoShape">
              <a:avLst/>
            </a:prstTxWarp>
          </a:bodyPr>
          <a:lstStyle>
            <a:lvl1pPr>
              <a:defRPr sz="1200" b="0">
                <a:latin typeface="Arial" charset="0"/>
                <a:ea typeface="+mn-ea"/>
              </a:defRPr>
            </a:lvl1pPr>
          </a:lstStyle>
          <a:p>
            <a:pPr>
              <a:defRPr/>
            </a:pPr>
            <a:endParaRPr lang="en-GB"/>
          </a:p>
        </p:txBody>
      </p:sp>
      <p:sp>
        <p:nvSpPr>
          <p:cNvPr id="37893" name="Rectangle 5"/>
          <p:cNvSpPr>
            <a:spLocks noGrp="1" noChangeArrowheads="1"/>
          </p:cNvSpPr>
          <p:nvPr>
            <p:ph type="sldNum" sz="quarter" idx="3"/>
          </p:nvPr>
        </p:nvSpPr>
        <p:spPr bwMode="auto">
          <a:xfrm>
            <a:off x="3854396" y="9445947"/>
            <a:ext cx="2949629" cy="496572"/>
          </a:xfrm>
          <a:prstGeom prst="rect">
            <a:avLst/>
          </a:prstGeom>
          <a:noFill/>
          <a:ln w="9525">
            <a:noFill/>
            <a:miter lim="800000"/>
            <a:headEnd/>
            <a:tailEnd/>
          </a:ln>
          <a:effectLst/>
        </p:spPr>
        <p:txBody>
          <a:bodyPr vert="horz" wrap="square" lIns="91568" tIns="45784" rIns="91568" bIns="45784" numCol="1" anchor="b" anchorCtr="0" compatLnSpc="1">
            <a:prstTxWarp prst="textNoShape">
              <a:avLst/>
            </a:prstTxWarp>
          </a:bodyPr>
          <a:lstStyle>
            <a:lvl1pPr algn="r">
              <a:defRPr sz="1200" b="0">
                <a:latin typeface="Arial" charset="0"/>
                <a:ea typeface="+mn-ea"/>
              </a:defRPr>
            </a:lvl1pPr>
          </a:lstStyle>
          <a:p>
            <a:pPr>
              <a:defRPr/>
            </a:pPr>
            <a:fld id="{A2677FDA-30FB-4773-AD28-5B62466188FF}" type="slidenum">
              <a:rPr lang="en-GB"/>
              <a:pPr>
                <a:defRPr/>
              </a:pPr>
              <a:t>‹#›</a:t>
            </a:fld>
            <a:endParaRPr lang="en-GB"/>
          </a:p>
        </p:txBody>
      </p:sp>
    </p:spTree>
    <p:extLst>
      <p:ext uri="{BB962C8B-B14F-4D97-AF65-F5344CB8AC3E}">
        <p14:creationId xmlns:p14="http://schemas.microsoft.com/office/powerpoint/2010/main" val="3207490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2" y="1"/>
            <a:ext cx="2949629" cy="496572"/>
          </a:xfrm>
          <a:prstGeom prst="rect">
            <a:avLst/>
          </a:prstGeom>
          <a:noFill/>
          <a:ln w="9525">
            <a:noFill/>
            <a:miter lim="800000"/>
            <a:headEnd/>
            <a:tailEnd/>
          </a:ln>
          <a:effectLst/>
        </p:spPr>
        <p:txBody>
          <a:bodyPr vert="horz" wrap="square" lIns="91568" tIns="45784" rIns="91568" bIns="45784" numCol="1" anchor="t" anchorCtr="0" compatLnSpc="1">
            <a:prstTxWarp prst="textNoShape">
              <a:avLst/>
            </a:prstTxWarp>
          </a:bodyPr>
          <a:lstStyle>
            <a:lvl1pPr>
              <a:defRPr sz="1200" b="0">
                <a:latin typeface="Arial" charset="0"/>
                <a:ea typeface="+mn-ea"/>
              </a:defRPr>
            </a:lvl1pPr>
          </a:lstStyle>
          <a:p>
            <a:pPr>
              <a:defRPr/>
            </a:pPr>
            <a:endParaRPr lang="nl-NL"/>
          </a:p>
        </p:txBody>
      </p:sp>
      <p:sp>
        <p:nvSpPr>
          <p:cNvPr id="8195" name="Rectangle 3"/>
          <p:cNvSpPr>
            <a:spLocks noGrp="1" noChangeArrowheads="1"/>
          </p:cNvSpPr>
          <p:nvPr>
            <p:ph type="dt" idx="1"/>
          </p:nvPr>
        </p:nvSpPr>
        <p:spPr bwMode="auto">
          <a:xfrm>
            <a:off x="3854396" y="1"/>
            <a:ext cx="2949629" cy="496572"/>
          </a:xfrm>
          <a:prstGeom prst="rect">
            <a:avLst/>
          </a:prstGeom>
          <a:noFill/>
          <a:ln w="9525">
            <a:noFill/>
            <a:miter lim="800000"/>
            <a:headEnd/>
            <a:tailEnd/>
          </a:ln>
          <a:effectLst/>
        </p:spPr>
        <p:txBody>
          <a:bodyPr vert="horz" wrap="square" lIns="91568" tIns="45784" rIns="91568" bIns="45784" numCol="1" anchor="t" anchorCtr="0" compatLnSpc="1">
            <a:prstTxWarp prst="textNoShape">
              <a:avLst/>
            </a:prstTxWarp>
          </a:bodyPr>
          <a:lstStyle>
            <a:lvl1pPr algn="r">
              <a:defRPr sz="1200" b="0">
                <a:latin typeface="Arial" charset="0"/>
                <a:ea typeface="+mn-ea"/>
              </a:defRPr>
            </a:lvl1pPr>
          </a:lstStyle>
          <a:p>
            <a:pPr>
              <a:defRPr/>
            </a:pPr>
            <a:endParaRPr lang="nl-NL"/>
          </a:p>
        </p:txBody>
      </p:sp>
      <p:sp>
        <p:nvSpPr>
          <p:cNvPr id="90116" name="Rectangle 4"/>
          <p:cNvSpPr>
            <a:spLocks noGrp="1" noRot="1" noChangeAspect="1" noChangeArrowheads="1" noTextEdit="1"/>
          </p:cNvSpPr>
          <p:nvPr>
            <p:ph type="sldImg" idx="2"/>
          </p:nvPr>
        </p:nvSpPr>
        <p:spPr bwMode="auto">
          <a:xfrm>
            <a:off x="915988" y="747713"/>
            <a:ext cx="4973637" cy="37290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80562" y="4723765"/>
            <a:ext cx="5444490" cy="4473896"/>
          </a:xfrm>
          <a:prstGeom prst="rect">
            <a:avLst/>
          </a:prstGeom>
          <a:noFill/>
          <a:ln w="9525">
            <a:noFill/>
            <a:miter lim="800000"/>
            <a:headEnd/>
            <a:tailEnd/>
          </a:ln>
          <a:effectLst/>
        </p:spPr>
        <p:txBody>
          <a:bodyPr vert="horz" wrap="square" lIns="91568" tIns="45784" rIns="91568" bIns="45784" numCol="1" anchor="t" anchorCtr="0" compatLnSpc="1">
            <a:prstTxWarp prst="textNoShape">
              <a:avLst/>
            </a:prstTxWarp>
          </a:bodyPr>
          <a:lstStyle/>
          <a:p>
            <a:pPr lvl="0"/>
            <a:r>
              <a:rPr lang="nl-NL" noProof="0" smtClean="0"/>
              <a:t>Click to edit Master text styles</a:t>
            </a:r>
          </a:p>
          <a:p>
            <a:pPr lvl="1"/>
            <a:r>
              <a:rPr lang="nl-NL" noProof="0" smtClean="0"/>
              <a:t>Second level</a:t>
            </a:r>
          </a:p>
          <a:p>
            <a:pPr lvl="2"/>
            <a:r>
              <a:rPr lang="nl-NL" noProof="0" smtClean="0"/>
              <a:t>Third level</a:t>
            </a:r>
          </a:p>
          <a:p>
            <a:pPr lvl="3"/>
            <a:r>
              <a:rPr lang="nl-NL" noProof="0" smtClean="0"/>
              <a:t>Fourth level</a:t>
            </a:r>
          </a:p>
          <a:p>
            <a:pPr lvl="4"/>
            <a:r>
              <a:rPr lang="nl-NL" noProof="0" smtClean="0"/>
              <a:t>Fifth level</a:t>
            </a:r>
          </a:p>
        </p:txBody>
      </p:sp>
      <p:sp>
        <p:nvSpPr>
          <p:cNvPr id="8198" name="Rectangle 6"/>
          <p:cNvSpPr>
            <a:spLocks noGrp="1" noChangeArrowheads="1"/>
          </p:cNvSpPr>
          <p:nvPr>
            <p:ph type="ftr" sz="quarter" idx="4"/>
          </p:nvPr>
        </p:nvSpPr>
        <p:spPr bwMode="auto">
          <a:xfrm>
            <a:off x="2" y="9445947"/>
            <a:ext cx="2949629" cy="496572"/>
          </a:xfrm>
          <a:prstGeom prst="rect">
            <a:avLst/>
          </a:prstGeom>
          <a:noFill/>
          <a:ln w="9525">
            <a:noFill/>
            <a:miter lim="800000"/>
            <a:headEnd/>
            <a:tailEnd/>
          </a:ln>
          <a:effectLst/>
        </p:spPr>
        <p:txBody>
          <a:bodyPr vert="horz" wrap="square" lIns="91568" tIns="45784" rIns="91568" bIns="45784" numCol="1" anchor="b" anchorCtr="0" compatLnSpc="1">
            <a:prstTxWarp prst="textNoShape">
              <a:avLst/>
            </a:prstTxWarp>
          </a:bodyPr>
          <a:lstStyle>
            <a:lvl1pPr>
              <a:defRPr sz="1200" b="0">
                <a:latin typeface="Arial" charset="0"/>
                <a:ea typeface="+mn-ea"/>
              </a:defRPr>
            </a:lvl1pPr>
          </a:lstStyle>
          <a:p>
            <a:pPr>
              <a:defRPr/>
            </a:pPr>
            <a:endParaRPr lang="nl-NL"/>
          </a:p>
        </p:txBody>
      </p:sp>
      <p:sp>
        <p:nvSpPr>
          <p:cNvPr id="8199" name="Rectangle 7"/>
          <p:cNvSpPr>
            <a:spLocks noGrp="1" noChangeArrowheads="1"/>
          </p:cNvSpPr>
          <p:nvPr>
            <p:ph type="sldNum" sz="quarter" idx="5"/>
          </p:nvPr>
        </p:nvSpPr>
        <p:spPr bwMode="auto">
          <a:xfrm>
            <a:off x="3854396" y="9445947"/>
            <a:ext cx="2949629" cy="496572"/>
          </a:xfrm>
          <a:prstGeom prst="rect">
            <a:avLst/>
          </a:prstGeom>
          <a:noFill/>
          <a:ln w="9525">
            <a:noFill/>
            <a:miter lim="800000"/>
            <a:headEnd/>
            <a:tailEnd/>
          </a:ln>
          <a:effectLst/>
        </p:spPr>
        <p:txBody>
          <a:bodyPr vert="horz" wrap="square" lIns="91568" tIns="45784" rIns="91568" bIns="45784" numCol="1" anchor="b" anchorCtr="0" compatLnSpc="1">
            <a:prstTxWarp prst="textNoShape">
              <a:avLst/>
            </a:prstTxWarp>
          </a:bodyPr>
          <a:lstStyle>
            <a:lvl1pPr algn="r">
              <a:defRPr sz="1200" b="0">
                <a:latin typeface="Arial" charset="0"/>
                <a:ea typeface="+mn-ea"/>
              </a:defRPr>
            </a:lvl1pPr>
          </a:lstStyle>
          <a:p>
            <a:pPr>
              <a:defRPr/>
            </a:pPr>
            <a:fld id="{429AAEBB-9684-4D9F-8E5F-799484DC1334}" type="slidenum">
              <a:rPr lang="nl-NL"/>
              <a:pPr>
                <a:defRPr/>
              </a:pPr>
              <a:t>‹#›</a:t>
            </a:fld>
            <a:endParaRPr lang="nl-NL"/>
          </a:p>
        </p:txBody>
      </p:sp>
    </p:spTree>
    <p:extLst>
      <p:ext uri="{BB962C8B-B14F-4D97-AF65-F5344CB8AC3E}">
        <p14:creationId xmlns:p14="http://schemas.microsoft.com/office/powerpoint/2010/main" val="2294664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Georgia" pitchFamily="18" charset="0"/>
                <a:ea typeface="MS PGothic" pitchFamily="34" charset="-128"/>
              </a:defRPr>
            </a:lvl1pPr>
            <a:lvl2pPr marL="743990" indent="-286150" eaLnBrk="0" hangingPunct="0">
              <a:defRPr sz="2500" b="1">
                <a:solidFill>
                  <a:schemeClr val="tx1"/>
                </a:solidFill>
                <a:latin typeface="Georgia" pitchFamily="18" charset="0"/>
                <a:ea typeface="MS PGothic" pitchFamily="34" charset="-128"/>
              </a:defRPr>
            </a:lvl2pPr>
            <a:lvl3pPr marL="1144600" indent="-228920" eaLnBrk="0" hangingPunct="0">
              <a:defRPr sz="2500" b="1">
                <a:solidFill>
                  <a:schemeClr val="tx1"/>
                </a:solidFill>
                <a:latin typeface="Georgia" pitchFamily="18" charset="0"/>
                <a:ea typeface="MS PGothic" pitchFamily="34" charset="-128"/>
              </a:defRPr>
            </a:lvl3pPr>
            <a:lvl4pPr marL="1602440" indent="-228920" eaLnBrk="0" hangingPunct="0">
              <a:defRPr sz="2500" b="1">
                <a:solidFill>
                  <a:schemeClr val="tx1"/>
                </a:solidFill>
                <a:latin typeface="Georgia" pitchFamily="18" charset="0"/>
                <a:ea typeface="MS PGothic" pitchFamily="34" charset="-128"/>
              </a:defRPr>
            </a:lvl4pPr>
            <a:lvl5pPr marL="2060280" indent="-228920" eaLnBrk="0" hangingPunct="0">
              <a:defRPr sz="2500" b="1">
                <a:solidFill>
                  <a:schemeClr val="tx1"/>
                </a:solidFill>
                <a:latin typeface="Georgia" pitchFamily="18" charset="0"/>
                <a:ea typeface="MS PGothic" pitchFamily="34" charset="-128"/>
              </a:defRPr>
            </a:lvl5pPr>
            <a:lvl6pPr marL="2518120" indent="-228920" eaLnBrk="0" fontAlgn="base" hangingPunct="0">
              <a:spcBef>
                <a:spcPct val="0"/>
              </a:spcBef>
              <a:spcAft>
                <a:spcPct val="0"/>
              </a:spcAft>
              <a:defRPr sz="2500" b="1">
                <a:solidFill>
                  <a:schemeClr val="tx1"/>
                </a:solidFill>
                <a:latin typeface="Georgia" pitchFamily="18" charset="0"/>
                <a:ea typeface="MS PGothic" pitchFamily="34" charset="-128"/>
              </a:defRPr>
            </a:lvl6pPr>
            <a:lvl7pPr marL="2975961" indent="-228920" eaLnBrk="0" fontAlgn="base" hangingPunct="0">
              <a:spcBef>
                <a:spcPct val="0"/>
              </a:spcBef>
              <a:spcAft>
                <a:spcPct val="0"/>
              </a:spcAft>
              <a:defRPr sz="2500" b="1">
                <a:solidFill>
                  <a:schemeClr val="tx1"/>
                </a:solidFill>
                <a:latin typeface="Georgia" pitchFamily="18" charset="0"/>
                <a:ea typeface="MS PGothic" pitchFamily="34" charset="-128"/>
              </a:defRPr>
            </a:lvl7pPr>
            <a:lvl8pPr marL="3433801" indent="-228920" eaLnBrk="0" fontAlgn="base" hangingPunct="0">
              <a:spcBef>
                <a:spcPct val="0"/>
              </a:spcBef>
              <a:spcAft>
                <a:spcPct val="0"/>
              </a:spcAft>
              <a:defRPr sz="2500" b="1">
                <a:solidFill>
                  <a:schemeClr val="tx1"/>
                </a:solidFill>
                <a:latin typeface="Georgia" pitchFamily="18" charset="0"/>
                <a:ea typeface="MS PGothic" pitchFamily="34" charset="-128"/>
              </a:defRPr>
            </a:lvl8pPr>
            <a:lvl9pPr marL="3891641" indent="-228920" eaLnBrk="0" fontAlgn="base" hangingPunct="0">
              <a:spcBef>
                <a:spcPct val="0"/>
              </a:spcBef>
              <a:spcAft>
                <a:spcPct val="0"/>
              </a:spcAft>
              <a:defRPr sz="2500" b="1">
                <a:solidFill>
                  <a:schemeClr val="tx1"/>
                </a:solidFill>
                <a:latin typeface="Georgia" pitchFamily="18" charset="0"/>
                <a:ea typeface="MS PGothic" pitchFamily="34" charset="-128"/>
              </a:defRPr>
            </a:lvl9pPr>
          </a:lstStyle>
          <a:p>
            <a:pPr eaLnBrk="1" hangingPunct="1"/>
            <a:fld id="{E233A67A-C92E-43FE-B8BD-33305D285FDA}" type="slidenum">
              <a:rPr lang="nl-NL" sz="1200" b="0">
                <a:latin typeface="Arial" charset="0"/>
              </a:rPr>
              <a:pPr eaLnBrk="1" hangingPunct="1"/>
              <a:t>1</a:t>
            </a:fld>
            <a:endParaRPr lang="nl-NL" sz="1200" b="0">
              <a:latin typeface="Arial"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xfrm>
            <a:off x="907947" y="4723765"/>
            <a:ext cx="4989723" cy="447389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dirty="0" smtClean="0"/>
          </a:p>
          <a:p>
            <a:pPr eaLnBrk="1" hangingPunct="1"/>
            <a:endParaRPr lang="nl-NL" dirty="0" smtClean="0"/>
          </a:p>
          <a:p>
            <a:pPr eaLnBrk="1" hangingPunct="1"/>
            <a:endParaRPr lang="nl-NL" dirty="0" smtClean="0"/>
          </a:p>
          <a:p>
            <a:pPr eaLnBrk="1" hangingPunct="1"/>
            <a:endParaRPr lang="nl-NL" dirty="0" smtClean="0"/>
          </a:p>
          <a:p>
            <a:pPr eaLnBrk="1" hangingPunct="1"/>
            <a:endParaRPr lang="nl-NL" dirty="0" smtClean="0"/>
          </a:p>
          <a:p>
            <a:pPr eaLnBrk="1" hangingPunct="1"/>
            <a:endParaRPr lang="nl-NL" dirty="0" smtClean="0"/>
          </a:p>
          <a:p>
            <a:pPr eaLnBrk="1" hangingPunct="1"/>
            <a:endParaRPr lang="nl-NL" dirty="0" smtClean="0"/>
          </a:p>
          <a:p>
            <a:pPr eaLnBrk="1" hangingPunct="1"/>
            <a:endParaRPr lang="nl-NL" dirty="0" smtClean="0"/>
          </a:p>
          <a:p>
            <a:pPr eaLnBrk="1" hangingPunct="1"/>
            <a:endParaRPr lang="nl-NL" dirty="0" smtClean="0"/>
          </a:p>
          <a:p>
            <a:pPr eaLnBrk="1" hangingPunct="1"/>
            <a:endParaRPr lang="nl-NL" dirty="0" smtClean="0"/>
          </a:p>
          <a:p>
            <a:pPr eaLnBrk="1" hangingPunct="1"/>
            <a:endParaRPr lang="nl-NL" dirty="0" smtClean="0"/>
          </a:p>
          <a:p>
            <a:pPr eaLnBrk="1" hangingPunct="1"/>
            <a:endParaRPr lang="nl-NL" dirty="0" smtClean="0"/>
          </a:p>
          <a:p>
            <a:pPr eaLnBrk="1" hangingPunct="1"/>
            <a:endParaRPr lang="nl-NL" dirty="0" smtClean="0"/>
          </a:p>
          <a:p>
            <a:pPr eaLnBrk="1" hangingPunct="1"/>
            <a:endParaRPr lang="nl-NL" dirty="0" smtClean="0"/>
          </a:p>
          <a:p>
            <a:pPr eaLnBrk="1" hangingPunct="1"/>
            <a:endParaRPr lang="nl-NL" dirty="0" smtClean="0"/>
          </a:p>
          <a:p>
            <a:pPr eaLnBrk="1" hangingPunct="1"/>
            <a:endParaRPr lang="nl-NL" dirty="0" smtClean="0"/>
          </a:p>
          <a:p>
            <a:pPr eaLnBrk="1" hangingPunct="1"/>
            <a:endParaRPr lang="nl-NL" dirty="0" smtClean="0"/>
          </a:p>
          <a:p>
            <a:pPr eaLnBrk="1" hangingPunct="1"/>
            <a:endParaRPr lang="nl-NL" dirty="0" smtClean="0"/>
          </a:p>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429AAEBB-9684-4D9F-8E5F-799484DC1334}" type="slidenum">
              <a:rPr lang="nl-NL" smtClean="0"/>
              <a:pPr>
                <a:defRPr/>
              </a:pPr>
              <a:t>2</a:t>
            </a:fld>
            <a:endParaRPr lang="nl-NL"/>
          </a:p>
        </p:txBody>
      </p:sp>
    </p:spTree>
    <p:extLst>
      <p:ext uri="{BB962C8B-B14F-4D97-AF65-F5344CB8AC3E}">
        <p14:creationId xmlns:p14="http://schemas.microsoft.com/office/powerpoint/2010/main" val="4025094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Before</a:t>
            </a:r>
            <a:r>
              <a:rPr lang="nl-NL" dirty="0"/>
              <a:t> we continue, we </a:t>
            </a:r>
            <a:r>
              <a:rPr lang="nl-NL" dirty="0" err="1"/>
              <a:t>should</a:t>
            </a:r>
            <a:r>
              <a:rPr lang="nl-NL" dirty="0"/>
              <a:t> </a:t>
            </a:r>
            <a:r>
              <a:rPr lang="nl-NL" dirty="0" err="1"/>
              <a:t>speak</a:t>
            </a:r>
            <a:r>
              <a:rPr lang="nl-NL" dirty="0"/>
              <a:t> a common </a:t>
            </a:r>
            <a:r>
              <a:rPr lang="nl-NL" dirty="0" err="1"/>
              <a:t>language</a:t>
            </a:r>
            <a:r>
              <a:rPr lang="nl-NL" dirty="0"/>
              <a:t>…</a:t>
            </a:r>
          </a:p>
        </p:txBody>
      </p:sp>
      <p:sp>
        <p:nvSpPr>
          <p:cNvPr id="4" name="Tijdelijke aanduiding voor dianummer 3"/>
          <p:cNvSpPr>
            <a:spLocks noGrp="1"/>
          </p:cNvSpPr>
          <p:nvPr>
            <p:ph type="sldNum" sz="quarter" idx="10"/>
          </p:nvPr>
        </p:nvSpPr>
        <p:spPr/>
        <p:txBody>
          <a:bodyPr/>
          <a:lstStyle/>
          <a:p>
            <a:pPr>
              <a:defRPr/>
            </a:pPr>
            <a:fld id="{429AAEBB-9684-4D9F-8E5F-799484DC1334}" type="slidenum">
              <a:rPr lang="nl-NL" smtClean="0"/>
              <a:pPr>
                <a:defRPr/>
              </a:pPr>
              <a:t>4</a:t>
            </a:fld>
            <a:endParaRPr lang="nl-NL"/>
          </a:p>
        </p:txBody>
      </p:sp>
    </p:spTree>
    <p:extLst>
      <p:ext uri="{BB962C8B-B14F-4D97-AF65-F5344CB8AC3E}">
        <p14:creationId xmlns:p14="http://schemas.microsoft.com/office/powerpoint/2010/main" val="4279604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pPr>
              <a:defRPr/>
            </a:pPr>
            <a:fld id="{429AAEBB-9684-4D9F-8E5F-799484DC1334}" type="slidenum">
              <a:rPr lang="nl-NL" smtClean="0"/>
              <a:pPr>
                <a:defRPr/>
              </a:pPr>
              <a:t>6</a:t>
            </a:fld>
            <a:endParaRPr lang="nl-NL"/>
          </a:p>
        </p:txBody>
      </p:sp>
    </p:spTree>
    <p:extLst>
      <p:ext uri="{BB962C8B-B14F-4D97-AF65-F5344CB8AC3E}">
        <p14:creationId xmlns:p14="http://schemas.microsoft.com/office/powerpoint/2010/main" val="2825045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Pros </a:t>
            </a:r>
            <a:r>
              <a:rPr lang="nl-NL" dirty="0" err="1"/>
              <a:t>and</a:t>
            </a:r>
            <a:r>
              <a:rPr lang="nl-NL" dirty="0"/>
              <a:t> </a:t>
            </a:r>
            <a:r>
              <a:rPr lang="nl-NL" dirty="0" err="1"/>
              <a:t>cons</a:t>
            </a:r>
            <a:r>
              <a:rPr lang="nl-NL" dirty="0"/>
              <a:t>, </a:t>
            </a:r>
            <a:r>
              <a:rPr lang="nl-NL" dirty="0" err="1"/>
              <a:t>judging</a:t>
            </a:r>
            <a:r>
              <a:rPr lang="nl-NL" dirty="0"/>
              <a:t> </a:t>
            </a:r>
            <a:r>
              <a:rPr lang="nl-NL" dirty="0" err="1"/>
              <a:t>from</a:t>
            </a:r>
            <a:r>
              <a:rPr lang="nl-NL" dirty="0"/>
              <a:t> </a:t>
            </a:r>
            <a:r>
              <a:rPr lang="nl-NL" dirty="0" err="1"/>
              <a:t>the</a:t>
            </a:r>
            <a:r>
              <a:rPr lang="nl-NL" dirty="0"/>
              <a:t> green smiley, </a:t>
            </a:r>
            <a:r>
              <a:rPr lang="nl-NL" dirty="0" err="1"/>
              <a:t>electronic</a:t>
            </a:r>
            <a:r>
              <a:rPr lang="nl-NL" dirty="0"/>
              <a:t> monitoring </a:t>
            </a:r>
            <a:r>
              <a:rPr lang="nl-NL" dirty="0" err="1"/>
              <a:t>seems</a:t>
            </a:r>
            <a:r>
              <a:rPr lang="nl-NL" dirty="0"/>
              <a:t> </a:t>
            </a:r>
            <a:r>
              <a:rPr lang="nl-NL" dirty="0" err="1"/>
              <a:t>the</a:t>
            </a:r>
            <a:r>
              <a:rPr lang="nl-NL" dirty="0"/>
              <a:t> most </a:t>
            </a:r>
            <a:r>
              <a:rPr lang="nl-NL" dirty="0" err="1"/>
              <a:t>promising</a:t>
            </a:r>
            <a:endParaRPr lang="nl-NL" dirty="0"/>
          </a:p>
        </p:txBody>
      </p:sp>
      <p:sp>
        <p:nvSpPr>
          <p:cNvPr id="4" name="Tijdelijke aanduiding voor dianummer 3"/>
          <p:cNvSpPr>
            <a:spLocks noGrp="1"/>
          </p:cNvSpPr>
          <p:nvPr>
            <p:ph type="sldNum" sz="quarter" idx="10"/>
          </p:nvPr>
        </p:nvSpPr>
        <p:spPr/>
        <p:txBody>
          <a:bodyPr/>
          <a:lstStyle/>
          <a:p>
            <a:pPr>
              <a:defRPr/>
            </a:pPr>
            <a:fld id="{429AAEBB-9684-4D9F-8E5F-799484DC1334}" type="slidenum">
              <a:rPr lang="nl-NL" smtClean="0"/>
              <a:pPr>
                <a:defRPr/>
              </a:pPr>
              <a:t>7</a:t>
            </a:fld>
            <a:endParaRPr lang="nl-NL"/>
          </a:p>
        </p:txBody>
      </p:sp>
    </p:spTree>
    <p:extLst>
      <p:ext uri="{BB962C8B-B14F-4D97-AF65-F5344CB8AC3E}">
        <p14:creationId xmlns:p14="http://schemas.microsoft.com/office/powerpoint/2010/main" val="2549379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Family doctor…</a:t>
            </a:r>
            <a:endParaRPr lang="nl-NL" dirty="0"/>
          </a:p>
        </p:txBody>
      </p:sp>
      <p:sp>
        <p:nvSpPr>
          <p:cNvPr id="4" name="Tijdelijke aanduiding voor dianummer 3"/>
          <p:cNvSpPr>
            <a:spLocks noGrp="1"/>
          </p:cNvSpPr>
          <p:nvPr>
            <p:ph type="sldNum" sz="quarter" idx="10"/>
          </p:nvPr>
        </p:nvSpPr>
        <p:spPr/>
        <p:txBody>
          <a:bodyPr/>
          <a:lstStyle/>
          <a:p>
            <a:pPr>
              <a:defRPr/>
            </a:pPr>
            <a:fld id="{429AAEBB-9684-4D9F-8E5F-799484DC1334}" type="slidenum">
              <a:rPr lang="nl-NL" smtClean="0"/>
              <a:pPr>
                <a:defRPr/>
              </a:pPr>
              <a:t>11</a:t>
            </a:fld>
            <a:endParaRPr lang="nl-NL"/>
          </a:p>
        </p:txBody>
      </p:sp>
    </p:spTree>
    <p:extLst>
      <p:ext uri="{BB962C8B-B14F-4D97-AF65-F5344CB8AC3E}">
        <p14:creationId xmlns:p14="http://schemas.microsoft.com/office/powerpoint/2010/main" val="1349399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Not</a:t>
            </a:r>
            <a:r>
              <a:rPr lang="nl-NL" dirty="0"/>
              <a:t> </a:t>
            </a:r>
            <a:r>
              <a:rPr lang="nl-NL" dirty="0" err="1"/>
              <a:t>only</a:t>
            </a:r>
            <a:r>
              <a:rPr lang="nl-NL" dirty="0"/>
              <a:t> </a:t>
            </a:r>
            <a:r>
              <a:rPr lang="nl-NL" dirty="0" err="1"/>
              <a:t>higher</a:t>
            </a:r>
            <a:r>
              <a:rPr lang="nl-NL" dirty="0"/>
              <a:t> </a:t>
            </a:r>
            <a:r>
              <a:rPr lang="nl-NL" dirty="0" err="1"/>
              <a:t>adherence</a:t>
            </a:r>
            <a:r>
              <a:rPr lang="nl-NL" dirty="0"/>
              <a:t>, but </a:t>
            </a:r>
            <a:r>
              <a:rPr lang="nl-NL" dirty="0" err="1"/>
              <a:t>also</a:t>
            </a:r>
            <a:r>
              <a:rPr lang="nl-NL" dirty="0"/>
              <a:t> </a:t>
            </a:r>
            <a:r>
              <a:rPr lang="nl-NL" dirty="0" err="1"/>
              <a:t>significantly</a:t>
            </a:r>
            <a:r>
              <a:rPr lang="nl-NL" dirty="0"/>
              <a:t> </a:t>
            </a:r>
            <a:r>
              <a:rPr lang="nl-NL" dirty="0" err="1"/>
              <a:t>less</a:t>
            </a:r>
            <a:r>
              <a:rPr lang="nl-NL" dirty="0"/>
              <a:t> SABA </a:t>
            </a:r>
            <a:r>
              <a:rPr lang="nl-NL" dirty="0" err="1"/>
              <a:t>use</a:t>
            </a:r>
            <a:endParaRPr lang="nl-NL" dirty="0"/>
          </a:p>
        </p:txBody>
      </p:sp>
      <p:sp>
        <p:nvSpPr>
          <p:cNvPr id="4" name="Tijdelijke aanduiding voor dianummer 3"/>
          <p:cNvSpPr>
            <a:spLocks noGrp="1"/>
          </p:cNvSpPr>
          <p:nvPr>
            <p:ph type="sldNum" sz="quarter" idx="10"/>
          </p:nvPr>
        </p:nvSpPr>
        <p:spPr/>
        <p:txBody>
          <a:bodyPr/>
          <a:lstStyle/>
          <a:p>
            <a:pPr>
              <a:defRPr/>
            </a:pPr>
            <a:fld id="{429AAEBB-9684-4D9F-8E5F-799484DC1334}" type="slidenum">
              <a:rPr lang="nl-NL" smtClean="0"/>
              <a:pPr>
                <a:defRPr/>
              </a:pPr>
              <a:t>12</a:t>
            </a:fld>
            <a:endParaRPr lang="nl-NL"/>
          </a:p>
        </p:txBody>
      </p:sp>
    </p:spTree>
    <p:extLst>
      <p:ext uri="{BB962C8B-B14F-4D97-AF65-F5344CB8AC3E}">
        <p14:creationId xmlns:p14="http://schemas.microsoft.com/office/powerpoint/2010/main" val="3385018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Measurements and Main Results: Refill adherence was measured using continuous medication acquisition (CMA) indices—the total days’ supply acquired per year divided by 365 days. Cumulative controller medication dose was measured in beclomethasone canister equivalents. In follow-up Year 1, compared with usual care, SDM resulted in: significantly better controller adherence (CMA, 0.67 vs. 0.46; P , 0.0001) and long-acting b-agonist adherence (CMA, 0.51 vs. 0.40; P 5 0.0225); higher cumulative controller medication dose (canister equivalent, 10.9 vs. 5.2; P , 0.0001); significantly better clinical outcomes (asthma-related quality of life, health care use, rescue medication use, asthma control, and lung function). In Year 2, compared with usual care, SDM resulted in significantly lower rescue medication use, the sole clinical outcome available for that year. Compared with clinician decision making, SDM resulted in: significantly better controller adherence (CMA, 0.67 vs. 0.59; P 5 0.03) and long-acting b-agonist adherence (CMA, 0.51 vs. 0.41; P 5 0.0143); higher cumulative controller dose (CMA, 10.9 vs. 9.1; P 5 0.005); and quantitatively, but not significantly better outcomes on all clinical measures. </a:t>
            </a:r>
            <a:endParaRPr lang="nl-NL" dirty="0"/>
          </a:p>
        </p:txBody>
      </p:sp>
      <p:sp>
        <p:nvSpPr>
          <p:cNvPr id="4" name="Tijdelijke aanduiding voor dianummer 3"/>
          <p:cNvSpPr>
            <a:spLocks noGrp="1"/>
          </p:cNvSpPr>
          <p:nvPr>
            <p:ph type="sldNum" sz="quarter" idx="10"/>
          </p:nvPr>
        </p:nvSpPr>
        <p:spPr/>
        <p:txBody>
          <a:bodyPr/>
          <a:lstStyle/>
          <a:p>
            <a:pPr>
              <a:defRPr/>
            </a:pPr>
            <a:fld id="{429AAEBB-9684-4D9F-8E5F-799484DC1334}" type="slidenum">
              <a:rPr lang="nl-NL" smtClean="0"/>
              <a:pPr>
                <a:defRPr/>
              </a:pPr>
              <a:t>15</a:t>
            </a:fld>
            <a:endParaRPr lang="nl-NL"/>
          </a:p>
        </p:txBody>
      </p:sp>
    </p:spTree>
    <p:extLst>
      <p:ext uri="{BB962C8B-B14F-4D97-AF65-F5344CB8AC3E}">
        <p14:creationId xmlns:p14="http://schemas.microsoft.com/office/powerpoint/2010/main" val="15289587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268413"/>
            <a:ext cx="9140825" cy="2454275"/>
          </a:xfrm>
          <a:prstGeom prst="rect">
            <a:avLst/>
          </a:prstGeom>
          <a:solidFill>
            <a:schemeClr val="accent2"/>
          </a:solidFill>
          <a:ln w="9525">
            <a:noFill/>
            <a:miter lim="800000"/>
            <a:headEnd/>
            <a:tailEnd/>
          </a:ln>
        </p:spPr>
        <p:txBody>
          <a:bodyPr wrap="none" anchor="ctr"/>
          <a:lstStyle/>
          <a:p>
            <a:pPr>
              <a:defRPr/>
            </a:pPr>
            <a:endParaRPr lang="nl-NL">
              <a:ea typeface="+mn-ea"/>
            </a:endParaRPr>
          </a:p>
        </p:txBody>
      </p:sp>
      <p:sp>
        <p:nvSpPr>
          <p:cNvPr id="5" name="Rectangle 4" descr="Light upward diagonal"/>
          <p:cNvSpPr>
            <a:spLocks noChangeArrowheads="1"/>
          </p:cNvSpPr>
          <p:nvPr/>
        </p:nvSpPr>
        <p:spPr bwMode="auto">
          <a:xfrm>
            <a:off x="0" y="6218238"/>
            <a:ext cx="9144000" cy="635000"/>
          </a:xfrm>
          <a:prstGeom prst="rect">
            <a:avLst/>
          </a:prstGeom>
          <a:pattFill prst="ltUpDiag">
            <a:fgClr>
              <a:schemeClr val="accent1"/>
            </a:fgClr>
            <a:bgClr>
              <a:schemeClr val="bg1"/>
            </a:bgClr>
          </a:pattFill>
          <a:ln w="9525">
            <a:noFill/>
            <a:miter lim="800000"/>
            <a:headEnd/>
            <a:tailEnd/>
          </a:ln>
        </p:spPr>
        <p:txBody>
          <a:bodyPr wrap="none" anchor="ctr"/>
          <a:lstStyle/>
          <a:p>
            <a:pPr>
              <a:defRPr/>
            </a:pPr>
            <a:endParaRPr lang="nl-NL">
              <a:ea typeface="+mn-ea"/>
            </a:endParaRPr>
          </a:p>
        </p:txBody>
      </p:sp>
      <p:sp>
        <p:nvSpPr>
          <p:cNvPr id="6" name="Rectangle 8" descr="Light upward diagonal"/>
          <p:cNvSpPr>
            <a:spLocks noChangeArrowheads="1"/>
          </p:cNvSpPr>
          <p:nvPr/>
        </p:nvSpPr>
        <p:spPr bwMode="auto">
          <a:xfrm>
            <a:off x="0" y="1009650"/>
            <a:ext cx="9144000" cy="261938"/>
          </a:xfrm>
          <a:prstGeom prst="rect">
            <a:avLst/>
          </a:prstGeom>
          <a:pattFill prst="ltUpDiag">
            <a:fgClr>
              <a:schemeClr val="accent1"/>
            </a:fgClr>
            <a:bgClr>
              <a:schemeClr val="bg1"/>
            </a:bgClr>
          </a:pattFill>
          <a:ln w="9525">
            <a:noFill/>
            <a:miter lim="800000"/>
            <a:headEnd/>
            <a:tailEnd/>
          </a:ln>
        </p:spPr>
        <p:txBody>
          <a:bodyPr wrap="none" anchor="ctr"/>
          <a:lstStyle/>
          <a:p>
            <a:pPr>
              <a:defRPr/>
            </a:pPr>
            <a:endParaRPr lang="nl-NL">
              <a:ea typeface="+mn-ea"/>
            </a:endParaRPr>
          </a:p>
        </p:txBody>
      </p:sp>
      <p:grpSp>
        <p:nvGrpSpPr>
          <p:cNvPr id="7" name="Group 16"/>
          <p:cNvGrpSpPr>
            <a:grpSpLocks/>
          </p:cNvGrpSpPr>
          <p:nvPr userDrawn="1"/>
        </p:nvGrpSpPr>
        <p:grpSpPr bwMode="auto">
          <a:xfrm>
            <a:off x="0" y="0"/>
            <a:ext cx="9144000" cy="1273175"/>
            <a:chOff x="0" y="0"/>
            <a:chExt cx="5760" cy="802"/>
          </a:xfrm>
        </p:grpSpPr>
        <p:pic>
          <p:nvPicPr>
            <p:cNvPr id="8" name="Picture 17" descr="EN_sluit_bovenbal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5758" cy="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8" descr="RUGR_logoEN_rood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 y="95"/>
              <a:ext cx="1508" cy="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9" descr="Light upward diagonal"/>
            <p:cNvSpPr>
              <a:spLocks noChangeArrowheads="1"/>
            </p:cNvSpPr>
            <p:nvPr/>
          </p:nvSpPr>
          <p:spPr bwMode="auto">
            <a:xfrm>
              <a:off x="0" y="637"/>
              <a:ext cx="5760" cy="165"/>
            </a:xfrm>
            <a:prstGeom prst="rect">
              <a:avLst/>
            </a:prstGeom>
            <a:pattFill prst="ltUpDiag">
              <a:fgClr>
                <a:schemeClr val="accent1"/>
              </a:fgClr>
              <a:bgClr>
                <a:schemeClr val="bg1"/>
              </a:bgClr>
            </a:pattFill>
            <a:ln w="9525">
              <a:noFill/>
              <a:miter lim="800000"/>
              <a:headEnd/>
              <a:tailEnd/>
            </a:ln>
          </p:spPr>
          <p:txBody>
            <a:bodyPr wrap="none" anchor="ctr"/>
            <a:lstStyle/>
            <a:p>
              <a:pPr>
                <a:defRPr/>
              </a:pPr>
              <a:endParaRPr lang="nl-NL">
                <a:ea typeface="+mn-ea"/>
              </a:endParaRPr>
            </a:p>
          </p:txBody>
        </p:sp>
      </p:grpSp>
      <p:grpSp>
        <p:nvGrpSpPr>
          <p:cNvPr id="11" name="Group 25"/>
          <p:cNvGrpSpPr>
            <a:grpSpLocks/>
          </p:cNvGrpSpPr>
          <p:nvPr userDrawn="1"/>
        </p:nvGrpSpPr>
        <p:grpSpPr bwMode="auto">
          <a:xfrm>
            <a:off x="6732588" y="6254750"/>
            <a:ext cx="2339975" cy="533400"/>
            <a:chOff x="4241" y="3940"/>
            <a:chExt cx="1474" cy="336"/>
          </a:xfrm>
        </p:grpSpPr>
        <p:sp>
          <p:nvSpPr>
            <p:cNvPr id="12" name="Text Box 26"/>
            <p:cNvSpPr txBox="1">
              <a:spLocks noChangeArrowheads="1"/>
            </p:cNvSpPr>
            <p:nvPr userDrawn="1"/>
          </p:nvSpPr>
          <p:spPr bwMode="auto">
            <a:xfrm>
              <a:off x="4241" y="4007"/>
              <a:ext cx="1134" cy="240"/>
            </a:xfrm>
            <a:prstGeom prst="rect">
              <a:avLst/>
            </a:prstGeom>
            <a:noFill/>
            <a:ln w="9525">
              <a:noFill/>
              <a:miter lim="800000"/>
              <a:headEnd/>
              <a:tailEnd/>
            </a:ln>
            <a:effectLst/>
          </p:spPr>
          <p:txBody>
            <a:bodyPr>
              <a:spAutoFit/>
            </a:bodyPr>
            <a:lstStyle/>
            <a:p>
              <a:pPr algn="r">
                <a:lnSpc>
                  <a:spcPct val="70000"/>
                </a:lnSpc>
                <a:spcBef>
                  <a:spcPct val="50000"/>
                </a:spcBef>
                <a:defRPr/>
              </a:pPr>
              <a:r>
                <a:rPr lang="nl-NL" sz="1000">
                  <a:solidFill>
                    <a:srgbClr val="333333"/>
                  </a:solidFill>
                  <a:latin typeface="Arial" charset="0"/>
                  <a:ea typeface="+mn-ea"/>
                </a:rPr>
                <a:t>PharmacoEpidemiology</a:t>
              </a:r>
            </a:p>
            <a:p>
              <a:pPr algn="r">
                <a:lnSpc>
                  <a:spcPct val="70000"/>
                </a:lnSpc>
                <a:spcBef>
                  <a:spcPct val="50000"/>
                </a:spcBef>
                <a:defRPr/>
              </a:pPr>
              <a:r>
                <a:rPr lang="nl-NL" sz="1000">
                  <a:solidFill>
                    <a:srgbClr val="333333"/>
                  </a:solidFill>
                  <a:latin typeface="Arial" charset="0"/>
                  <a:ea typeface="+mn-ea"/>
                </a:rPr>
                <a:t>&amp; PharmacoEconomics</a:t>
              </a:r>
              <a:endParaRPr lang="en-US" sz="1000">
                <a:solidFill>
                  <a:srgbClr val="333333"/>
                </a:solidFill>
                <a:latin typeface="Arial" charset="0"/>
                <a:ea typeface="+mn-ea"/>
              </a:endParaRPr>
            </a:p>
          </p:txBody>
        </p:sp>
        <p:pic>
          <p:nvPicPr>
            <p:cNvPr id="13" name="Picture 27" descr="pe twee"/>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385" y="3940"/>
              <a:ext cx="330"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 name="Picture 28" descr="share_logo0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4925" y="6283325"/>
            <a:ext cx="22320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Rectangle 5"/>
          <p:cNvSpPr>
            <a:spLocks noGrp="1" noChangeArrowheads="1"/>
          </p:cNvSpPr>
          <p:nvPr>
            <p:ph type="ctrTitle"/>
          </p:nvPr>
        </p:nvSpPr>
        <p:spPr>
          <a:xfrm>
            <a:off x="755650" y="1484313"/>
            <a:ext cx="7935913" cy="657225"/>
          </a:xfrm>
        </p:spPr>
        <p:txBody>
          <a:bodyPr/>
          <a:lstStyle>
            <a:lvl1pPr>
              <a:defRPr sz="4200">
                <a:solidFill>
                  <a:schemeClr val="bg1"/>
                </a:solidFill>
              </a:defRPr>
            </a:lvl1pPr>
          </a:lstStyle>
          <a:p>
            <a:r>
              <a:rPr lang="en-US"/>
              <a:t>Click to edit Master title style</a:t>
            </a:r>
          </a:p>
        </p:txBody>
      </p:sp>
      <p:sp>
        <p:nvSpPr>
          <p:cNvPr id="4102" name="Rectangle 6"/>
          <p:cNvSpPr>
            <a:spLocks noGrp="1" noChangeArrowheads="1"/>
          </p:cNvSpPr>
          <p:nvPr>
            <p:ph type="subTitle" idx="1"/>
          </p:nvPr>
        </p:nvSpPr>
        <p:spPr>
          <a:xfrm>
            <a:off x="755650" y="2209800"/>
            <a:ext cx="7935913" cy="1363663"/>
          </a:xfrm>
        </p:spPr>
        <p:txBody>
          <a:bodyPr/>
          <a:lstStyle>
            <a:lvl1pPr marL="0" indent="0">
              <a:buFontTx/>
              <a:buNone/>
              <a:defRPr sz="3400">
                <a:solidFill>
                  <a:schemeClr val="bg1"/>
                </a:solidFill>
              </a:defRPr>
            </a:lvl1pPr>
          </a:lstStyle>
          <a:p>
            <a:r>
              <a:rPr lang="en-US"/>
              <a:t>Click to edit Master subtitle style</a:t>
            </a:r>
          </a:p>
        </p:txBody>
      </p:sp>
      <p:sp>
        <p:nvSpPr>
          <p:cNvPr id="15" name="Rectangle 9"/>
          <p:cNvSpPr>
            <a:spLocks noGrp="1" noChangeArrowheads="1"/>
          </p:cNvSpPr>
          <p:nvPr>
            <p:ph type="dt" sz="half" idx="10"/>
          </p:nvPr>
        </p:nvSpPr>
        <p:spPr/>
        <p:txBody>
          <a:bodyPr/>
          <a:lstStyle>
            <a:lvl1pPr>
              <a:defRPr/>
            </a:lvl1pPr>
          </a:lstStyle>
          <a:p>
            <a:pPr>
              <a:defRPr/>
            </a:pPr>
            <a:r>
              <a:rPr lang="en-US" smtClean="0"/>
              <a:t>29-10-20</a:t>
            </a:r>
            <a:endParaRPr lang="en-US"/>
          </a:p>
        </p:txBody>
      </p:sp>
      <p:sp>
        <p:nvSpPr>
          <p:cNvPr id="16" name="Rectangle 10"/>
          <p:cNvSpPr>
            <a:spLocks noGrp="1" noChangeArrowheads="1"/>
          </p:cNvSpPr>
          <p:nvPr>
            <p:ph type="sldNum" sz="quarter" idx="11"/>
          </p:nvPr>
        </p:nvSpPr>
        <p:spPr/>
        <p:txBody>
          <a:bodyPr/>
          <a:lstStyle>
            <a:lvl1pPr>
              <a:defRPr/>
            </a:lvl1pPr>
          </a:lstStyle>
          <a:p>
            <a:pPr>
              <a:defRPr/>
            </a:pPr>
            <a:r>
              <a:rPr lang="en-US"/>
              <a:t> | </a:t>
            </a:r>
            <a:fld id="{A0DDA48E-A2B5-48A4-9626-8323C21B4516}" type="slidenum">
              <a:rPr lang="en-US"/>
              <a:pPr>
                <a:defRPr/>
              </a:pPr>
              <a:t>‹#›</a:t>
            </a:fld>
            <a:endParaRPr lang="en-US"/>
          </a:p>
        </p:txBody>
      </p:sp>
    </p:spTree>
    <p:extLst>
      <p:ext uri="{BB962C8B-B14F-4D97-AF65-F5344CB8AC3E}">
        <p14:creationId xmlns:p14="http://schemas.microsoft.com/office/powerpoint/2010/main" val="453364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8"/>
          <p:cNvSpPr>
            <a:spLocks noGrp="1" noChangeArrowheads="1"/>
          </p:cNvSpPr>
          <p:nvPr>
            <p:ph type="dt" sz="half" idx="10"/>
          </p:nvPr>
        </p:nvSpPr>
        <p:spPr>
          <a:ln/>
        </p:spPr>
        <p:txBody>
          <a:bodyPr/>
          <a:lstStyle>
            <a:lvl1pPr>
              <a:defRPr/>
            </a:lvl1pPr>
          </a:lstStyle>
          <a:p>
            <a:pPr>
              <a:defRPr/>
            </a:pPr>
            <a:r>
              <a:rPr lang="en-US" smtClean="0"/>
              <a:t>29-10-20</a:t>
            </a:r>
            <a:endParaRPr lang="en-US"/>
          </a:p>
        </p:txBody>
      </p:sp>
      <p:sp>
        <p:nvSpPr>
          <p:cNvPr id="5" name="Rectangle 9"/>
          <p:cNvSpPr>
            <a:spLocks noGrp="1" noChangeArrowheads="1"/>
          </p:cNvSpPr>
          <p:nvPr>
            <p:ph type="sldNum" sz="quarter" idx="11"/>
          </p:nvPr>
        </p:nvSpPr>
        <p:spPr>
          <a:ln/>
        </p:spPr>
        <p:txBody>
          <a:bodyPr/>
          <a:lstStyle>
            <a:lvl1pPr>
              <a:defRPr/>
            </a:lvl1pPr>
          </a:lstStyle>
          <a:p>
            <a:pPr>
              <a:defRPr/>
            </a:pPr>
            <a:r>
              <a:rPr lang="en-US"/>
              <a:t> | </a:t>
            </a:r>
            <a:fld id="{067ACED6-0E8D-464C-B1DB-9D58991573DD}" type="slidenum">
              <a:rPr lang="en-US"/>
              <a:pPr>
                <a:defRPr/>
              </a:pPr>
              <a:t>‹#›</a:t>
            </a:fld>
            <a:endParaRPr lang="en-US"/>
          </a:p>
        </p:txBody>
      </p:sp>
    </p:spTree>
    <p:extLst>
      <p:ext uri="{BB962C8B-B14F-4D97-AF65-F5344CB8AC3E}">
        <p14:creationId xmlns:p14="http://schemas.microsoft.com/office/powerpoint/2010/main" val="3453928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707188" y="1468438"/>
            <a:ext cx="1982787" cy="4624387"/>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755650" y="1468438"/>
            <a:ext cx="5799138" cy="4624387"/>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8"/>
          <p:cNvSpPr>
            <a:spLocks noGrp="1" noChangeArrowheads="1"/>
          </p:cNvSpPr>
          <p:nvPr>
            <p:ph type="dt" sz="half" idx="10"/>
          </p:nvPr>
        </p:nvSpPr>
        <p:spPr>
          <a:ln/>
        </p:spPr>
        <p:txBody>
          <a:bodyPr/>
          <a:lstStyle>
            <a:lvl1pPr>
              <a:defRPr/>
            </a:lvl1pPr>
          </a:lstStyle>
          <a:p>
            <a:pPr>
              <a:defRPr/>
            </a:pPr>
            <a:r>
              <a:rPr lang="en-US" smtClean="0"/>
              <a:t>29-10-20</a:t>
            </a:r>
            <a:endParaRPr lang="en-US"/>
          </a:p>
        </p:txBody>
      </p:sp>
      <p:sp>
        <p:nvSpPr>
          <p:cNvPr id="5" name="Rectangle 9"/>
          <p:cNvSpPr>
            <a:spLocks noGrp="1" noChangeArrowheads="1"/>
          </p:cNvSpPr>
          <p:nvPr>
            <p:ph type="sldNum" sz="quarter" idx="11"/>
          </p:nvPr>
        </p:nvSpPr>
        <p:spPr>
          <a:ln/>
        </p:spPr>
        <p:txBody>
          <a:bodyPr/>
          <a:lstStyle>
            <a:lvl1pPr>
              <a:defRPr/>
            </a:lvl1pPr>
          </a:lstStyle>
          <a:p>
            <a:pPr>
              <a:defRPr/>
            </a:pPr>
            <a:r>
              <a:rPr lang="en-US"/>
              <a:t> | </a:t>
            </a:r>
            <a:fld id="{7ABEC024-8E1B-46BF-9A7A-FC2CFD0148D3}" type="slidenum">
              <a:rPr lang="en-US"/>
              <a:pPr>
                <a:defRPr/>
              </a:pPr>
              <a:t>‹#›</a:t>
            </a:fld>
            <a:endParaRPr lang="en-US"/>
          </a:p>
        </p:txBody>
      </p:sp>
    </p:spTree>
    <p:extLst>
      <p:ext uri="{BB962C8B-B14F-4D97-AF65-F5344CB8AC3E}">
        <p14:creationId xmlns:p14="http://schemas.microsoft.com/office/powerpoint/2010/main" val="3303169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755650" y="1468438"/>
            <a:ext cx="7934325" cy="657225"/>
          </a:xfrm>
        </p:spPr>
        <p:txBody>
          <a:bodyPr/>
          <a:lstStyle/>
          <a:p>
            <a:r>
              <a:rPr lang="nl-NL" smtClean="0"/>
              <a:t>Klik om de stijl te bewerken</a:t>
            </a:r>
            <a:endParaRPr lang="nl-NL"/>
          </a:p>
        </p:txBody>
      </p:sp>
      <p:sp>
        <p:nvSpPr>
          <p:cNvPr id="3" name="Tijdelijke aanduiding voor tabel 2"/>
          <p:cNvSpPr>
            <a:spLocks noGrp="1"/>
          </p:cNvSpPr>
          <p:nvPr>
            <p:ph type="tbl" idx="1"/>
          </p:nvPr>
        </p:nvSpPr>
        <p:spPr>
          <a:xfrm>
            <a:off x="755650" y="2205038"/>
            <a:ext cx="7934325" cy="3887787"/>
          </a:xfrm>
        </p:spPr>
        <p:txBody>
          <a:bodyPr/>
          <a:lstStyle/>
          <a:p>
            <a:pPr lvl="0"/>
            <a:endParaRPr lang="nl-NL" noProof="0" smtClean="0"/>
          </a:p>
        </p:txBody>
      </p:sp>
      <p:sp>
        <p:nvSpPr>
          <p:cNvPr id="4" name="Rectangle 8"/>
          <p:cNvSpPr>
            <a:spLocks noGrp="1" noChangeArrowheads="1"/>
          </p:cNvSpPr>
          <p:nvPr>
            <p:ph type="dt" sz="half" idx="10"/>
          </p:nvPr>
        </p:nvSpPr>
        <p:spPr>
          <a:ln/>
        </p:spPr>
        <p:txBody>
          <a:bodyPr/>
          <a:lstStyle>
            <a:lvl1pPr>
              <a:defRPr/>
            </a:lvl1pPr>
          </a:lstStyle>
          <a:p>
            <a:pPr>
              <a:defRPr/>
            </a:pPr>
            <a:r>
              <a:rPr lang="en-US" smtClean="0"/>
              <a:t>29-10-20</a:t>
            </a:r>
            <a:endParaRPr lang="en-US"/>
          </a:p>
        </p:txBody>
      </p:sp>
      <p:sp>
        <p:nvSpPr>
          <p:cNvPr id="5" name="Rectangle 9"/>
          <p:cNvSpPr>
            <a:spLocks noGrp="1" noChangeArrowheads="1"/>
          </p:cNvSpPr>
          <p:nvPr>
            <p:ph type="sldNum" sz="quarter" idx="11"/>
          </p:nvPr>
        </p:nvSpPr>
        <p:spPr>
          <a:ln/>
        </p:spPr>
        <p:txBody>
          <a:bodyPr/>
          <a:lstStyle>
            <a:lvl1pPr>
              <a:defRPr/>
            </a:lvl1pPr>
          </a:lstStyle>
          <a:p>
            <a:pPr>
              <a:defRPr/>
            </a:pPr>
            <a:r>
              <a:rPr lang="en-US"/>
              <a:t> | </a:t>
            </a:r>
            <a:fld id="{75DCD510-3B87-409F-B537-B4099526C16F}" type="slidenum">
              <a:rPr lang="en-US"/>
              <a:pPr>
                <a:defRPr/>
              </a:pPr>
              <a:t>‹#›</a:t>
            </a:fld>
            <a:endParaRPr lang="en-US"/>
          </a:p>
        </p:txBody>
      </p:sp>
    </p:spTree>
    <p:extLst>
      <p:ext uri="{BB962C8B-B14F-4D97-AF65-F5344CB8AC3E}">
        <p14:creationId xmlns:p14="http://schemas.microsoft.com/office/powerpoint/2010/main" val="22438203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02">
    <p:spTree>
      <p:nvGrpSpPr>
        <p:cNvPr id="1" name=""/>
        <p:cNvGrpSpPr/>
        <p:nvPr/>
      </p:nvGrpSpPr>
      <p:grpSpPr>
        <a:xfrm>
          <a:off x="0" y="0"/>
          <a:ext cx="0" cy="0"/>
          <a:chOff x="0" y="0"/>
          <a:chExt cx="0" cy="0"/>
        </a:xfrm>
      </p:grpSpPr>
      <p:sp>
        <p:nvSpPr>
          <p:cNvPr id="35" name="Title 1"/>
          <p:cNvSpPr>
            <a:spLocks noGrp="1"/>
          </p:cNvSpPr>
          <p:nvPr>
            <p:ph type="ctrTitle"/>
          </p:nvPr>
        </p:nvSpPr>
        <p:spPr>
          <a:xfrm>
            <a:off x="576000" y="428399"/>
            <a:ext cx="7992000" cy="523220"/>
          </a:xfrm>
          <a:prstGeom prst="rect">
            <a:avLst/>
          </a:prstGeom>
        </p:spPr>
        <p:txBody>
          <a:bodyPr wrap="square">
            <a:spAutoFit/>
          </a:bodyPr>
          <a:lstStyle>
            <a:lvl1pPr algn="l">
              <a:defRPr sz="2800" b="1">
                <a:solidFill>
                  <a:srgbClr val="003183"/>
                </a:solidFill>
                <a:latin typeface="Verdana"/>
                <a:cs typeface="Verdana"/>
              </a:defRPr>
            </a:lvl1pPr>
          </a:lstStyle>
          <a:p>
            <a:r>
              <a:rPr lang="nl-NL" smtClean="0"/>
              <a:t>Klik om de stijl te bewerken</a:t>
            </a:r>
            <a:endParaRPr lang="x-none" dirty="0"/>
          </a:p>
        </p:txBody>
      </p:sp>
      <p:sp>
        <p:nvSpPr>
          <p:cNvPr id="5" name="Tijdelijke aanduiding voor inhoud 4"/>
          <p:cNvSpPr>
            <a:spLocks noGrp="1"/>
          </p:cNvSpPr>
          <p:nvPr>
            <p:ph sz="quarter" idx="13"/>
          </p:nvPr>
        </p:nvSpPr>
        <p:spPr>
          <a:xfrm>
            <a:off x="576000" y="1143000"/>
            <a:ext cx="7992000" cy="4320000"/>
          </a:xfrm>
          <a:prstGeom prst="rect">
            <a:avLst/>
          </a:prstGeom>
        </p:spPr>
        <p:txBody>
          <a:bodyPr vert="horz"/>
          <a:lstStyle>
            <a:lvl1pPr>
              <a:buClr>
                <a:srgbClr val="FF7D00"/>
              </a:buClr>
              <a:defRPr sz="2200">
                <a:solidFill>
                  <a:srgbClr val="003183"/>
                </a:solidFill>
                <a:latin typeface="Verdana"/>
                <a:cs typeface="Verdana"/>
              </a:defRPr>
            </a:lvl1pPr>
            <a:lvl2pPr>
              <a:buClr>
                <a:srgbClr val="FF7D00"/>
              </a:buClr>
              <a:buSzPct val="60000"/>
              <a:buFont typeface="Lucida Grande"/>
              <a:buChar char="─"/>
              <a:defRPr sz="1800">
                <a:solidFill>
                  <a:srgbClr val="003183"/>
                </a:solidFill>
                <a:latin typeface="Verdana"/>
                <a:cs typeface="Verdana"/>
              </a:defRPr>
            </a:lvl2pPr>
            <a:lvl3pPr>
              <a:buClr>
                <a:srgbClr val="FF7D00"/>
              </a:buClr>
              <a:buSzPct val="90000"/>
              <a:defRPr sz="1400">
                <a:solidFill>
                  <a:srgbClr val="003183"/>
                </a:solidFill>
                <a:latin typeface="Verdana"/>
                <a:cs typeface="Verdana"/>
              </a:defRPr>
            </a:lvl3pPr>
            <a:lvl4pPr>
              <a:buClr>
                <a:srgbClr val="FF7D00"/>
              </a:buClr>
              <a:buSzPct val="70000"/>
              <a:buFont typeface="Lucida Grande"/>
              <a:buChar char="─"/>
              <a:defRPr sz="1000">
                <a:solidFill>
                  <a:srgbClr val="003183"/>
                </a:solidFill>
                <a:latin typeface="Verdana"/>
                <a:cs typeface="Verdana"/>
              </a:defRPr>
            </a:lvl4pPr>
            <a:lvl5pPr>
              <a:buClr>
                <a:schemeClr val="accent1"/>
              </a:buClr>
              <a:buFont typeface="Arial"/>
              <a:buChar char="•"/>
              <a:defRPr sz="1000">
                <a:latin typeface="Verdana"/>
                <a:cs typeface="Verdana"/>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p:txBody>
      </p:sp>
      <p:sp>
        <p:nvSpPr>
          <p:cNvPr id="9" name="Tijdelijke aanduiding voor tekst 4"/>
          <p:cNvSpPr>
            <a:spLocks noGrp="1"/>
          </p:cNvSpPr>
          <p:nvPr>
            <p:ph type="body" sz="quarter" idx="10"/>
          </p:nvPr>
        </p:nvSpPr>
        <p:spPr>
          <a:xfrm>
            <a:off x="576000" y="5950810"/>
            <a:ext cx="4464000" cy="360387"/>
          </a:xfrm>
          <a:prstGeom prst="rect">
            <a:avLst/>
          </a:prstGeom>
        </p:spPr>
        <p:txBody>
          <a:bodyPr vert="horz"/>
          <a:lstStyle>
            <a:lvl1pPr marL="0" indent="0">
              <a:spcBef>
                <a:spcPts val="384"/>
              </a:spcBef>
              <a:buFontTx/>
              <a:buNone/>
              <a:defRPr sz="1600">
                <a:solidFill>
                  <a:srgbClr val="003183"/>
                </a:solidFill>
              </a:defRPr>
            </a:lvl1pPr>
            <a:lvl2pPr marL="0" indent="0">
              <a:spcBef>
                <a:spcPts val="384"/>
              </a:spcBef>
              <a:buFontTx/>
              <a:buNone/>
              <a:defRPr sz="1600">
                <a:solidFill>
                  <a:srgbClr val="003183"/>
                </a:solidFill>
              </a:defRPr>
            </a:lvl2pPr>
            <a:lvl3pPr marL="0" indent="0">
              <a:spcBef>
                <a:spcPts val="384"/>
              </a:spcBef>
              <a:buFontTx/>
              <a:buNone/>
              <a:defRPr sz="1600">
                <a:solidFill>
                  <a:srgbClr val="003183"/>
                </a:solidFill>
              </a:defRPr>
            </a:lvl3pPr>
            <a:lvl4pPr marL="0" indent="0">
              <a:spcBef>
                <a:spcPts val="384"/>
              </a:spcBef>
              <a:buFontTx/>
              <a:buNone/>
              <a:defRPr sz="1600">
                <a:solidFill>
                  <a:srgbClr val="003183"/>
                </a:solidFill>
              </a:defRPr>
            </a:lvl4pPr>
            <a:lvl5pPr marL="0" indent="0">
              <a:spcBef>
                <a:spcPts val="384"/>
              </a:spcBef>
              <a:buFontTx/>
              <a:buNone/>
              <a:defRPr sz="1600">
                <a:solidFill>
                  <a:srgbClr val="003183"/>
                </a:solidFill>
              </a:defRPr>
            </a:lvl5pPr>
          </a:lstStyle>
          <a:p>
            <a:pPr lvl="0"/>
            <a:r>
              <a:rPr lang="nl-NL" smtClean="0"/>
              <a:t>Klik om de modelstijlen te bewerken</a:t>
            </a:r>
          </a:p>
        </p:txBody>
      </p:sp>
      <p:sp>
        <p:nvSpPr>
          <p:cNvPr id="6" name="Tijdelijke aanduiding voor dianummer 2"/>
          <p:cNvSpPr>
            <a:spLocks noGrp="1"/>
          </p:cNvSpPr>
          <p:nvPr>
            <p:ph type="sldNum" sz="quarter" idx="14"/>
          </p:nvPr>
        </p:nvSpPr>
        <p:spPr/>
        <p:txBody>
          <a:bodyPr/>
          <a:lstStyle>
            <a:lvl1pPr>
              <a:defRPr/>
            </a:lvl1pPr>
          </a:lstStyle>
          <a:p>
            <a:pPr>
              <a:defRPr/>
            </a:pPr>
            <a:fld id="{167B7713-D041-7642-A927-611E329E6459}" type="slidenum">
              <a:rPr lang="nl-NL"/>
              <a:pPr>
                <a:defRPr/>
              </a:pPr>
              <a:t>‹#›</a:t>
            </a:fld>
            <a:endParaRPr lang="nl-NL"/>
          </a:p>
        </p:txBody>
      </p:sp>
      <p:sp>
        <p:nvSpPr>
          <p:cNvPr id="7" name="Tijdelijke aanduiding voor voettekst 3"/>
          <p:cNvSpPr>
            <a:spLocks noGrp="1"/>
          </p:cNvSpPr>
          <p:nvPr>
            <p:ph type="ftr" sz="quarter" idx="15"/>
          </p:nvPr>
        </p:nvSpPr>
        <p:spPr>
          <a:xfrm>
            <a:off x="576263" y="6624638"/>
            <a:ext cx="5438775" cy="233362"/>
          </a:xfrm>
          <a:prstGeom prst="rect">
            <a:avLst/>
          </a:prstGeom>
        </p:spPr>
        <p:txBody>
          <a:bodyPr/>
          <a:lstStyle>
            <a:lvl1pPr>
              <a:defRPr/>
            </a:lvl1pPr>
          </a:lstStyle>
          <a:p>
            <a:pPr>
              <a:defRPr/>
            </a:pPr>
            <a:endParaRPr lang="nl-NL"/>
          </a:p>
        </p:txBody>
      </p:sp>
    </p:spTree>
    <p:extLst>
      <p:ext uri="{BB962C8B-B14F-4D97-AF65-F5344CB8AC3E}">
        <p14:creationId xmlns:p14="http://schemas.microsoft.com/office/powerpoint/2010/main" val="9604604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het opmaakprofiel van de modelondertitel te bewerken</a:t>
            </a:r>
            <a:endParaRPr lang="nl-NL"/>
          </a:p>
        </p:txBody>
      </p:sp>
      <p:sp>
        <p:nvSpPr>
          <p:cNvPr id="4" name="Rectangle 8"/>
          <p:cNvSpPr>
            <a:spLocks noGrp="1" noChangeArrowheads="1"/>
          </p:cNvSpPr>
          <p:nvPr>
            <p:ph type="dt" sz="half" idx="10"/>
          </p:nvPr>
        </p:nvSpPr>
        <p:spPr>
          <a:ln/>
        </p:spPr>
        <p:txBody>
          <a:bodyPr/>
          <a:lstStyle>
            <a:lvl1pPr>
              <a:defRPr/>
            </a:lvl1pPr>
          </a:lstStyle>
          <a:p>
            <a:pPr>
              <a:defRPr/>
            </a:pPr>
            <a:r>
              <a:rPr lang="en-US" smtClean="0"/>
              <a:t>29-10-20</a:t>
            </a:r>
            <a:endParaRPr lang="en-US"/>
          </a:p>
        </p:txBody>
      </p:sp>
      <p:sp>
        <p:nvSpPr>
          <p:cNvPr id="5" name="Rectangle 9"/>
          <p:cNvSpPr>
            <a:spLocks noGrp="1" noChangeArrowheads="1"/>
          </p:cNvSpPr>
          <p:nvPr>
            <p:ph type="sldNum" sz="quarter" idx="11"/>
          </p:nvPr>
        </p:nvSpPr>
        <p:spPr>
          <a:ln/>
        </p:spPr>
        <p:txBody>
          <a:bodyPr/>
          <a:lstStyle>
            <a:lvl1pPr>
              <a:defRPr/>
            </a:lvl1pPr>
          </a:lstStyle>
          <a:p>
            <a:pPr>
              <a:defRPr/>
            </a:pPr>
            <a:r>
              <a:rPr lang="en-US"/>
              <a:t> | </a:t>
            </a:r>
            <a:fld id="{5D1A9027-9340-429F-B530-64D9875BC50A}" type="slidenum">
              <a:rPr lang="en-US"/>
              <a:pPr>
                <a:defRPr/>
              </a:pPr>
              <a:t>‹#›</a:t>
            </a:fld>
            <a:endParaRPr lang="en-US"/>
          </a:p>
        </p:txBody>
      </p:sp>
    </p:spTree>
    <p:extLst>
      <p:ext uri="{BB962C8B-B14F-4D97-AF65-F5344CB8AC3E}">
        <p14:creationId xmlns:p14="http://schemas.microsoft.com/office/powerpoint/2010/main" val="23369335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a:xfrm>
            <a:off x="457200" y="1600200"/>
            <a:ext cx="8229600" cy="4525963"/>
          </a:xfrm>
          <a:prstGeom prst="rect">
            <a:avLst/>
          </a:prstGeo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8"/>
          <p:cNvSpPr>
            <a:spLocks noGrp="1" noChangeArrowheads="1"/>
          </p:cNvSpPr>
          <p:nvPr>
            <p:ph type="dt" sz="half" idx="10"/>
          </p:nvPr>
        </p:nvSpPr>
        <p:spPr>
          <a:ln/>
        </p:spPr>
        <p:txBody>
          <a:bodyPr/>
          <a:lstStyle>
            <a:lvl1pPr>
              <a:defRPr/>
            </a:lvl1pPr>
          </a:lstStyle>
          <a:p>
            <a:pPr>
              <a:defRPr/>
            </a:pPr>
            <a:r>
              <a:rPr lang="en-US" smtClean="0"/>
              <a:t>29-10-20</a:t>
            </a:r>
            <a:endParaRPr lang="en-US"/>
          </a:p>
        </p:txBody>
      </p:sp>
      <p:sp>
        <p:nvSpPr>
          <p:cNvPr id="5" name="Rectangle 9"/>
          <p:cNvSpPr>
            <a:spLocks noGrp="1" noChangeArrowheads="1"/>
          </p:cNvSpPr>
          <p:nvPr>
            <p:ph type="sldNum" sz="quarter" idx="11"/>
          </p:nvPr>
        </p:nvSpPr>
        <p:spPr>
          <a:ln/>
        </p:spPr>
        <p:txBody>
          <a:bodyPr/>
          <a:lstStyle>
            <a:lvl1pPr>
              <a:defRPr/>
            </a:lvl1pPr>
          </a:lstStyle>
          <a:p>
            <a:pPr>
              <a:defRPr/>
            </a:pPr>
            <a:r>
              <a:rPr lang="en-US"/>
              <a:t> | </a:t>
            </a:r>
            <a:fld id="{C2E49E29-9FED-4D0E-9683-D5F925D0460F}" type="slidenum">
              <a:rPr lang="en-US"/>
              <a:pPr>
                <a:defRPr/>
              </a:pPr>
              <a:t>‹#›</a:t>
            </a:fld>
            <a:endParaRPr lang="en-US"/>
          </a:p>
        </p:txBody>
      </p:sp>
    </p:spTree>
    <p:extLst>
      <p:ext uri="{BB962C8B-B14F-4D97-AF65-F5344CB8AC3E}">
        <p14:creationId xmlns:p14="http://schemas.microsoft.com/office/powerpoint/2010/main" val="31420155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8"/>
          <p:cNvSpPr>
            <a:spLocks noGrp="1" noChangeArrowheads="1"/>
          </p:cNvSpPr>
          <p:nvPr>
            <p:ph type="dt" sz="half" idx="10"/>
          </p:nvPr>
        </p:nvSpPr>
        <p:spPr>
          <a:ln/>
        </p:spPr>
        <p:txBody>
          <a:bodyPr/>
          <a:lstStyle>
            <a:lvl1pPr>
              <a:defRPr/>
            </a:lvl1pPr>
          </a:lstStyle>
          <a:p>
            <a:pPr>
              <a:defRPr/>
            </a:pPr>
            <a:r>
              <a:rPr lang="en-US" smtClean="0"/>
              <a:t>29-10-20</a:t>
            </a:r>
            <a:endParaRPr lang="en-US"/>
          </a:p>
        </p:txBody>
      </p:sp>
      <p:sp>
        <p:nvSpPr>
          <p:cNvPr id="5" name="Rectangle 9"/>
          <p:cNvSpPr>
            <a:spLocks noGrp="1" noChangeArrowheads="1"/>
          </p:cNvSpPr>
          <p:nvPr>
            <p:ph type="sldNum" sz="quarter" idx="11"/>
          </p:nvPr>
        </p:nvSpPr>
        <p:spPr>
          <a:ln/>
        </p:spPr>
        <p:txBody>
          <a:bodyPr/>
          <a:lstStyle>
            <a:lvl1pPr>
              <a:defRPr/>
            </a:lvl1pPr>
          </a:lstStyle>
          <a:p>
            <a:pPr>
              <a:defRPr/>
            </a:pPr>
            <a:r>
              <a:rPr lang="en-US"/>
              <a:t> | </a:t>
            </a:r>
            <a:fld id="{5C61F082-CE00-4941-813E-0DC8A702342E}" type="slidenum">
              <a:rPr lang="en-US"/>
              <a:pPr>
                <a:defRPr/>
              </a:pPr>
              <a:t>‹#›</a:t>
            </a:fld>
            <a:endParaRPr lang="en-US"/>
          </a:p>
        </p:txBody>
      </p:sp>
    </p:spTree>
    <p:extLst>
      <p:ext uri="{BB962C8B-B14F-4D97-AF65-F5344CB8AC3E}">
        <p14:creationId xmlns:p14="http://schemas.microsoft.com/office/powerpoint/2010/main" val="16906435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8"/>
          <p:cNvSpPr>
            <a:spLocks noGrp="1" noChangeArrowheads="1"/>
          </p:cNvSpPr>
          <p:nvPr>
            <p:ph type="dt" sz="half" idx="10"/>
          </p:nvPr>
        </p:nvSpPr>
        <p:spPr>
          <a:ln/>
        </p:spPr>
        <p:txBody>
          <a:bodyPr/>
          <a:lstStyle>
            <a:lvl1pPr>
              <a:defRPr/>
            </a:lvl1pPr>
          </a:lstStyle>
          <a:p>
            <a:pPr>
              <a:defRPr/>
            </a:pPr>
            <a:r>
              <a:rPr lang="en-US" smtClean="0"/>
              <a:t>29-10-20</a:t>
            </a:r>
            <a:endParaRPr lang="en-US"/>
          </a:p>
        </p:txBody>
      </p:sp>
      <p:sp>
        <p:nvSpPr>
          <p:cNvPr id="6" name="Rectangle 9"/>
          <p:cNvSpPr>
            <a:spLocks noGrp="1" noChangeArrowheads="1"/>
          </p:cNvSpPr>
          <p:nvPr>
            <p:ph type="sldNum" sz="quarter" idx="11"/>
          </p:nvPr>
        </p:nvSpPr>
        <p:spPr>
          <a:ln/>
        </p:spPr>
        <p:txBody>
          <a:bodyPr/>
          <a:lstStyle>
            <a:lvl1pPr>
              <a:defRPr/>
            </a:lvl1pPr>
          </a:lstStyle>
          <a:p>
            <a:pPr>
              <a:defRPr/>
            </a:pPr>
            <a:r>
              <a:rPr lang="en-US"/>
              <a:t> | </a:t>
            </a:r>
            <a:fld id="{6C6F8A9C-6D94-40BB-913D-4D9FD764288C}" type="slidenum">
              <a:rPr lang="en-US"/>
              <a:pPr>
                <a:defRPr/>
              </a:pPr>
              <a:t>‹#›</a:t>
            </a:fld>
            <a:endParaRPr lang="en-US"/>
          </a:p>
        </p:txBody>
      </p:sp>
    </p:spTree>
    <p:extLst>
      <p:ext uri="{BB962C8B-B14F-4D97-AF65-F5344CB8AC3E}">
        <p14:creationId xmlns:p14="http://schemas.microsoft.com/office/powerpoint/2010/main" val="28956531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8"/>
          <p:cNvSpPr>
            <a:spLocks noGrp="1" noChangeArrowheads="1"/>
          </p:cNvSpPr>
          <p:nvPr>
            <p:ph type="dt" sz="half" idx="10"/>
          </p:nvPr>
        </p:nvSpPr>
        <p:spPr>
          <a:ln/>
        </p:spPr>
        <p:txBody>
          <a:bodyPr/>
          <a:lstStyle>
            <a:lvl1pPr>
              <a:defRPr/>
            </a:lvl1pPr>
          </a:lstStyle>
          <a:p>
            <a:pPr>
              <a:defRPr/>
            </a:pPr>
            <a:r>
              <a:rPr lang="en-US" smtClean="0"/>
              <a:t>29-10-20</a:t>
            </a:r>
            <a:endParaRPr lang="en-US"/>
          </a:p>
        </p:txBody>
      </p:sp>
      <p:sp>
        <p:nvSpPr>
          <p:cNvPr id="8" name="Rectangle 9"/>
          <p:cNvSpPr>
            <a:spLocks noGrp="1" noChangeArrowheads="1"/>
          </p:cNvSpPr>
          <p:nvPr>
            <p:ph type="sldNum" sz="quarter" idx="11"/>
          </p:nvPr>
        </p:nvSpPr>
        <p:spPr>
          <a:ln/>
        </p:spPr>
        <p:txBody>
          <a:bodyPr/>
          <a:lstStyle>
            <a:lvl1pPr>
              <a:defRPr/>
            </a:lvl1pPr>
          </a:lstStyle>
          <a:p>
            <a:pPr>
              <a:defRPr/>
            </a:pPr>
            <a:r>
              <a:rPr lang="en-US"/>
              <a:t> | </a:t>
            </a:r>
            <a:fld id="{10A76AB4-F07F-4373-AE5C-67F22E98DCC3}" type="slidenum">
              <a:rPr lang="en-US"/>
              <a:pPr>
                <a:defRPr/>
              </a:pPr>
              <a:t>‹#›</a:t>
            </a:fld>
            <a:endParaRPr lang="en-US"/>
          </a:p>
        </p:txBody>
      </p:sp>
    </p:spTree>
    <p:extLst>
      <p:ext uri="{BB962C8B-B14F-4D97-AF65-F5344CB8AC3E}">
        <p14:creationId xmlns:p14="http://schemas.microsoft.com/office/powerpoint/2010/main" val="6236041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8"/>
          <p:cNvSpPr>
            <a:spLocks noGrp="1" noChangeArrowheads="1"/>
          </p:cNvSpPr>
          <p:nvPr>
            <p:ph type="dt" sz="half" idx="10"/>
          </p:nvPr>
        </p:nvSpPr>
        <p:spPr>
          <a:ln/>
        </p:spPr>
        <p:txBody>
          <a:bodyPr/>
          <a:lstStyle>
            <a:lvl1pPr>
              <a:defRPr/>
            </a:lvl1pPr>
          </a:lstStyle>
          <a:p>
            <a:pPr>
              <a:defRPr/>
            </a:pPr>
            <a:r>
              <a:rPr lang="en-US" smtClean="0"/>
              <a:t>29-10-20</a:t>
            </a:r>
            <a:endParaRPr lang="en-US"/>
          </a:p>
        </p:txBody>
      </p:sp>
      <p:sp>
        <p:nvSpPr>
          <p:cNvPr id="4" name="Rectangle 9"/>
          <p:cNvSpPr>
            <a:spLocks noGrp="1" noChangeArrowheads="1"/>
          </p:cNvSpPr>
          <p:nvPr>
            <p:ph type="sldNum" sz="quarter" idx="11"/>
          </p:nvPr>
        </p:nvSpPr>
        <p:spPr>
          <a:ln/>
        </p:spPr>
        <p:txBody>
          <a:bodyPr/>
          <a:lstStyle>
            <a:lvl1pPr>
              <a:defRPr/>
            </a:lvl1pPr>
          </a:lstStyle>
          <a:p>
            <a:pPr>
              <a:defRPr/>
            </a:pPr>
            <a:r>
              <a:rPr lang="en-US"/>
              <a:t> | </a:t>
            </a:r>
            <a:fld id="{A37FD2A3-02E2-4DB8-ADE6-B27A03DA7513}" type="slidenum">
              <a:rPr lang="en-US"/>
              <a:pPr>
                <a:defRPr/>
              </a:pPr>
              <a:t>‹#›</a:t>
            </a:fld>
            <a:endParaRPr lang="en-US"/>
          </a:p>
        </p:txBody>
      </p:sp>
    </p:spTree>
    <p:extLst>
      <p:ext uri="{BB962C8B-B14F-4D97-AF65-F5344CB8AC3E}">
        <p14:creationId xmlns:p14="http://schemas.microsoft.com/office/powerpoint/2010/main" val="3701341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8"/>
          <p:cNvSpPr>
            <a:spLocks noGrp="1" noChangeArrowheads="1"/>
          </p:cNvSpPr>
          <p:nvPr>
            <p:ph type="dt" sz="half" idx="10"/>
          </p:nvPr>
        </p:nvSpPr>
        <p:spPr>
          <a:ln/>
        </p:spPr>
        <p:txBody>
          <a:bodyPr/>
          <a:lstStyle>
            <a:lvl1pPr>
              <a:defRPr/>
            </a:lvl1pPr>
          </a:lstStyle>
          <a:p>
            <a:pPr>
              <a:defRPr/>
            </a:pPr>
            <a:r>
              <a:rPr lang="en-US" smtClean="0"/>
              <a:t>29-10-20</a:t>
            </a:r>
            <a:endParaRPr lang="en-US"/>
          </a:p>
        </p:txBody>
      </p:sp>
      <p:sp>
        <p:nvSpPr>
          <p:cNvPr id="5" name="Rectangle 9"/>
          <p:cNvSpPr>
            <a:spLocks noGrp="1" noChangeArrowheads="1"/>
          </p:cNvSpPr>
          <p:nvPr>
            <p:ph type="sldNum" sz="quarter" idx="11"/>
          </p:nvPr>
        </p:nvSpPr>
        <p:spPr>
          <a:ln/>
        </p:spPr>
        <p:txBody>
          <a:bodyPr/>
          <a:lstStyle>
            <a:lvl1pPr>
              <a:defRPr/>
            </a:lvl1pPr>
          </a:lstStyle>
          <a:p>
            <a:pPr>
              <a:defRPr/>
            </a:pPr>
            <a:r>
              <a:rPr lang="en-US"/>
              <a:t> | </a:t>
            </a:r>
            <a:fld id="{2CA00B7C-A30F-4F6F-98AE-98AEA1F83456}" type="slidenum">
              <a:rPr lang="en-US"/>
              <a:pPr>
                <a:defRPr/>
              </a:pPr>
              <a:t>‹#›</a:t>
            </a:fld>
            <a:endParaRPr lang="en-US"/>
          </a:p>
        </p:txBody>
      </p:sp>
    </p:spTree>
    <p:extLst>
      <p:ext uri="{BB962C8B-B14F-4D97-AF65-F5344CB8AC3E}">
        <p14:creationId xmlns:p14="http://schemas.microsoft.com/office/powerpoint/2010/main" val="219785040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r>
              <a:rPr lang="en-US" smtClean="0"/>
              <a:t>29-10-20</a:t>
            </a:r>
            <a:endParaRPr lang="en-US"/>
          </a:p>
        </p:txBody>
      </p:sp>
      <p:sp>
        <p:nvSpPr>
          <p:cNvPr id="3" name="Rectangle 9"/>
          <p:cNvSpPr>
            <a:spLocks noGrp="1" noChangeArrowheads="1"/>
          </p:cNvSpPr>
          <p:nvPr>
            <p:ph type="sldNum" sz="quarter" idx="11"/>
          </p:nvPr>
        </p:nvSpPr>
        <p:spPr>
          <a:ln/>
        </p:spPr>
        <p:txBody>
          <a:bodyPr/>
          <a:lstStyle>
            <a:lvl1pPr>
              <a:defRPr/>
            </a:lvl1pPr>
          </a:lstStyle>
          <a:p>
            <a:pPr>
              <a:defRPr/>
            </a:pPr>
            <a:r>
              <a:rPr lang="en-US"/>
              <a:t> | </a:t>
            </a:r>
            <a:fld id="{DDB6BADB-184C-41F9-B139-1AA4B222A362}" type="slidenum">
              <a:rPr lang="en-US"/>
              <a:pPr>
                <a:defRPr/>
              </a:pPr>
              <a:t>‹#›</a:t>
            </a:fld>
            <a:endParaRPr lang="en-US"/>
          </a:p>
        </p:txBody>
      </p:sp>
    </p:spTree>
    <p:extLst>
      <p:ext uri="{BB962C8B-B14F-4D97-AF65-F5344CB8AC3E}">
        <p14:creationId xmlns:p14="http://schemas.microsoft.com/office/powerpoint/2010/main" val="34396303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8"/>
          <p:cNvSpPr>
            <a:spLocks noGrp="1" noChangeArrowheads="1"/>
          </p:cNvSpPr>
          <p:nvPr>
            <p:ph type="dt" sz="half" idx="10"/>
          </p:nvPr>
        </p:nvSpPr>
        <p:spPr>
          <a:ln/>
        </p:spPr>
        <p:txBody>
          <a:bodyPr/>
          <a:lstStyle>
            <a:lvl1pPr>
              <a:defRPr/>
            </a:lvl1pPr>
          </a:lstStyle>
          <a:p>
            <a:pPr>
              <a:defRPr/>
            </a:pPr>
            <a:r>
              <a:rPr lang="en-US" smtClean="0"/>
              <a:t>29-10-20</a:t>
            </a:r>
            <a:endParaRPr lang="en-US"/>
          </a:p>
        </p:txBody>
      </p:sp>
      <p:sp>
        <p:nvSpPr>
          <p:cNvPr id="6" name="Rectangle 9"/>
          <p:cNvSpPr>
            <a:spLocks noGrp="1" noChangeArrowheads="1"/>
          </p:cNvSpPr>
          <p:nvPr>
            <p:ph type="sldNum" sz="quarter" idx="11"/>
          </p:nvPr>
        </p:nvSpPr>
        <p:spPr>
          <a:ln/>
        </p:spPr>
        <p:txBody>
          <a:bodyPr/>
          <a:lstStyle>
            <a:lvl1pPr>
              <a:defRPr/>
            </a:lvl1pPr>
          </a:lstStyle>
          <a:p>
            <a:pPr>
              <a:defRPr/>
            </a:pPr>
            <a:r>
              <a:rPr lang="en-US"/>
              <a:t> | </a:t>
            </a:r>
            <a:fld id="{279FA377-D4ED-4EF0-BC82-7FEC2B38AAA3}" type="slidenum">
              <a:rPr lang="en-US"/>
              <a:pPr>
                <a:defRPr/>
              </a:pPr>
              <a:t>‹#›</a:t>
            </a:fld>
            <a:endParaRPr lang="en-US"/>
          </a:p>
        </p:txBody>
      </p:sp>
    </p:spTree>
    <p:extLst>
      <p:ext uri="{BB962C8B-B14F-4D97-AF65-F5344CB8AC3E}">
        <p14:creationId xmlns:p14="http://schemas.microsoft.com/office/powerpoint/2010/main" val="7932065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8"/>
          <p:cNvSpPr>
            <a:spLocks noGrp="1" noChangeArrowheads="1"/>
          </p:cNvSpPr>
          <p:nvPr>
            <p:ph type="dt" sz="half" idx="10"/>
          </p:nvPr>
        </p:nvSpPr>
        <p:spPr>
          <a:ln/>
        </p:spPr>
        <p:txBody>
          <a:bodyPr/>
          <a:lstStyle>
            <a:lvl1pPr>
              <a:defRPr/>
            </a:lvl1pPr>
          </a:lstStyle>
          <a:p>
            <a:pPr>
              <a:defRPr/>
            </a:pPr>
            <a:r>
              <a:rPr lang="en-US" smtClean="0"/>
              <a:t>29-10-20</a:t>
            </a:r>
            <a:endParaRPr lang="en-US"/>
          </a:p>
        </p:txBody>
      </p:sp>
      <p:sp>
        <p:nvSpPr>
          <p:cNvPr id="6" name="Rectangle 9"/>
          <p:cNvSpPr>
            <a:spLocks noGrp="1" noChangeArrowheads="1"/>
          </p:cNvSpPr>
          <p:nvPr>
            <p:ph type="sldNum" sz="quarter" idx="11"/>
          </p:nvPr>
        </p:nvSpPr>
        <p:spPr>
          <a:ln/>
        </p:spPr>
        <p:txBody>
          <a:bodyPr/>
          <a:lstStyle>
            <a:lvl1pPr>
              <a:defRPr/>
            </a:lvl1pPr>
          </a:lstStyle>
          <a:p>
            <a:pPr>
              <a:defRPr/>
            </a:pPr>
            <a:r>
              <a:rPr lang="en-US"/>
              <a:t> | </a:t>
            </a:r>
            <a:fld id="{A3FEF3BD-E8A0-4E3A-B5E8-E6DC6B617CDF}" type="slidenum">
              <a:rPr lang="en-US"/>
              <a:pPr>
                <a:defRPr/>
              </a:pPr>
              <a:t>‹#›</a:t>
            </a:fld>
            <a:endParaRPr lang="en-US"/>
          </a:p>
        </p:txBody>
      </p:sp>
    </p:spTree>
    <p:extLst>
      <p:ext uri="{BB962C8B-B14F-4D97-AF65-F5344CB8AC3E}">
        <p14:creationId xmlns:p14="http://schemas.microsoft.com/office/powerpoint/2010/main" val="23842805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1600200"/>
            <a:ext cx="8229600" cy="4525963"/>
          </a:xfrm>
          <a:prstGeom prst="rect">
            <a:avLst/>
          </a:prstGeo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8"/>
          <p:cNvSpPr>
            <a:spLocks noGrp="1" noChangeArrowheads="1"/>
          </p:cNvSpPr>
          <p:nvPr>
            <p:ph type="dt" sz="half" idx="10"/>
          </p:nvPr>
        </p:nvSpPr>
        <p:spPr>
          <a:ln/>
        </p:spPr>
        <p:txBody>
          <a:bodyPr/>
          <a:lstStyle>
            <a:lvl1pPr>
              <a:defRPr/>
            </a:lvl1pPr>
          </a:lstStyle>
          <a:p>
            <a:pPr>
              <a:defRPr/>
            </a:pPr>
            <a:r>
              <a:rPr lang="en-US" smtClean="0"/>
              <a:t>29-10-20</a:t>
            </a:r>
            <a:endParaRPr lang="en-US"/>
          </a:p>
        </p:txBody>
      </p:sp>
      <p:sp>
        <p:nvSpPr>
          <p:cNvPr id="5" name="Rectangle 9"/>
          <p:cNvSpPr>
            <a:spLocks noGrp="1" noChangeArrowheads="1"/>
          </p:cNvSpPr>
          <p:nvPr>
            <p:ph type="sldNum" sz="quarter" idx="11"/>
          </p:nvPr>
        </p:nvSpPr>
        <p:spPr>
          <a:ln/>
        </p:spPr>
        <p:txBody>
          <a:bodyPr/>
          <a:lstStyle>
            <a:lvl1pPr>
              <a:defRPr/>
            </a:lvl1pPr>
          </a:lstStyle>
          <a:p>
            <a:pPr>
              <a:defRPr/>
            </a:pPr>
            <a:r>
              <a:rPr lang="en-US"/>
              <a:t> | </a:t>
            </a:r>
            <a:fld id="{38BF45FA-36A8-4151-B6A4-8FC0F842F8E5}" type="slidenum">
              <a:rPr lang="en-US"/>
              <a:pPr>
                <a:defRPr/>
              </a:pPr>
              <a:t>‹#›</a:t>
            </a:fld>
            <a:endParaRPr lang="en-US"/>
          </a:p>
        </p:txBody>
      </p:sp>
    </p:spTree>
    <p:extLst>
      <p:ext uri="{BB962C8B-B14F-4D97-AF65-F5344CB8AC3E}">
        <p14:creationId xmlns:p14="http://schemas.microsoft.com/office/powerpoint/2010/main" val="36739552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32575" y="1468438"/>
            <a:ext cx="2057400" cy="46577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1468438"/>
            <a:ext cx="6022975" cy="4657725"/>
          </a:xfrm>
          <a:prstGeom prst="rect">
            <a:avLst/>
          </a:prstGeo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8"/>
          <p:cNvSpPr>
            <a:spLocks noGrp="1" noChangeArrowheads="1"/>
          </p:cNvSpPr>
          <p:nvPr>
            <p:ph type="dt" sz="half" idx="10"/>
          </p:nvPr>
        </p:nvSpPr>
        <p:spPr>
          <a:ln/>
        </p:spPr>
        <p:txBody>
          <a:bodyPr/>
          <a:lstStyle>
            <a:lvl1pPr>
              <a:defRPr/>
            </a:lvl1pPr>
          </a:lstStyle>
          <a:p>
            <a:pPr>
              <a:defRPr/>
            </a:pPr>
            <a:r>
              <a:rPr lang="en-US" smtClean="0"/>
              <a:t>29-10-20</a:t>
            </a:r>
            <a:endParaRPr lang="en-US"/>
          </a:p>
        </p:txBody>
      </p:sp>
      <p:sp>
        <p:nvSpPr>
          <p:cNvPr id="5" name="Rectangle 9"/>
          <p:cNvSpPr>
            <a:spLocks noGrp="1" noChangeArrowheads="1"/>
          </p:cNvSpPr>
          <p:nvPr>
            <p:ph type="sldNum" sz="quarter" idx="11"/>
          </p:nvPr>
        </p:nvSpPr>
        <p:spPr>
          <a:ln/>
        </p:spPr>
        <p:txBody>
          <a:bodyPr/>
          <a:lstStyle>
            <a:lvl1pPr>
              <a:defRPr/>
            </a:lvl1pPr>
          </a:lstStyle>
          <a:p>
            <a:pPr>
              <a:defRPr/>
            </a:pPr>
            <a:r>
              <a:rPr lang="en-US"/>
              <a:t> | </a:t>
            </a:r>
            <a:fld id="{77810DF2-D2DB-4679-8829-32BCB774D4C0}" type="slidenum">
              <a:rPr lang="en-US"/>
              <a:pPr>
                <a:defRPr/>
              </a:pPr>
              <a:t>‹#›</a:t>
            </a:fld>
            <a:endParaRPr lang="en-US"/>
          </a:p>
        </p:txBody>
      </p:sp>
    </p:spTree>
    <p:extLst>
      <p:ext uri="{BB962C8B-B14F-4D97-AF65-F5344CB8AC3E}">
        <p14:creationId xmlns:p14="http://schemas.microsoft.com/office/powerpoint/2010/main" val="39689210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het opmaakprofiel van de modelondertitel te bewerken</a:t>
            </a:r>
            <a:endParaRPr lang="nl-NL"/>
          </a:p>
        </p:txBody>
      </p:sp>
    </p:spTree>
    <p:extLst>
      <p:ext uri="{BB962C8B-B14F-4D97-AF65-F5344CB8AC3E}">
        <p14:creationId xmlns:p14="http://schemas.microsoft.com/office/powerpoint/2010/main" val="26809016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a:xfrm>
            <a:off x="457200" y="1600200"/>
            <a:ext cx="8229600" cy="4525963"/>
          </a:xfrm>
          <a:prstGeom prst="rect">
            <a:avLst/>
          </a:prstGeo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6740154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Tree>
    <p:extLst>
      <p:ext uri="{BB962C8B-B14F-4D97-AF65-F5344CB8AC3E}">
        <p14:creationId xmlns:p14="http://schemas.microsoft.com/office/powerpoint/2010/main" val="40210727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31238918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827831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8"/>
          <p:cNvSpPr>
            <a:spLocks noGrp="1" noChangeArrowheads="1"/>
          </p:cNvSpPr>
          <p:nvPr>
            <p:ph type="dt" sz="half" idx="10"/>
          </p:nvPr>
        </p:nvSpPr>
        <p:spPr>
          <a:ln/>
        </p:spPr>
        <p:txBody>
          <a:bodyPr/>
          <a:lstStyle>
            <a:lvl1pPr>
              <a:defRPr/>
            </a:lvl1pPr>
          </a:lstStyle>
          <a:p>
            <a:pPr>
              <a:defRPr/>
            </a:pPr>
            <a:r>
              <a:rPr lang="en-US" smtClean="0"/>
              <a:t>29-10-20</a:t>
            </a:r>
            <a:endParaRPr lang="en-US"/>
          </a:p>
        </p:txBody>
      </p:sp>
      <p:sp>
        <p:nvSpPr>
          <p:cNvPr id="5" name="Rectangle 9"/>
          <p:cNvSpPr>
            <a:spLocks noGrp="1" noChangeArrowheads="1"/>
          </p:cNvSpPr>
          <p:nvPr>
            <p:ph type="sldNum" sz="quarter" idx="11"/>
          </p:nvPr>
        </p:nvSpPr>
        <p:spPr>
          <a:ln/>
        </p:spPr>
        <p:txBody>
          <a:bodyPr/>
          <a:lstStyle>
            <a:lvl1pPr>
              <a:defRPr/>
            </a:lvl1pPr>
          </a:lstStyle>
          <a:p>
            <a:pPr>
              <a:defRPr/>
            </a:pPr>
            <a:r>
              <a:rPr lang="en-US"/>
              <a:t> | </a:t>
            </a:r>
            <a:fld id="{63B7458F-CDCD-4969-AA5D-24A8BA8CCD98}" type="slidenum">
              <a:rPr lang="en-US"/>
              <a:pPr>
                <a:defRPr/>
              </a:pPr>
              <a:t>‹#›</a:t>
            </a:fld>
            <a:endParaRPr lang="en-US"/>
          </a:p>
        </p:txBody>
      </p:sp>
    </p:spTree>
    <p:extLst>
      <p:ext uri="{BB962C8B-B14F-4D97-AF65-F5344CB8AC3E}">
        <p14:creationId xmlns:p14="http://schemas.microsoft.com/office/powerpoint/2010/main" val="34344373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Tree>
    <p:extLst>
      <p:ext uri="{BB962C8B-B14F-4D97-AF65-F5344CB8AC3E}">
        <p14:creationId xmlns:p14="http://schemas.microsoft.com/office/powerpoint/2010/main" val="30398483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05726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8711980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6519914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1600200"/>
            <a:ext cx="8229600" cy="4525963"/>
          </a:xfrm>
          <a:prstGeom prst="rect">
            <a:avLst/>
          </a:prstGeo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6711107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32575" y="1468438"/>
            <a:ext cx="2057400" cy="46577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1468438"/>
            <a:ext cx="6022975" cy="4657725"/>
          </a:xfrm>
          <a:prstGeom prst="rect">
            <a:avLst/>
          </a:prstGeo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2073650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6B59731-A1F2-427A-A402-EEEDD53D6B23}"/>
              </a:ext>
            </a:extLst>
          </p:cNvPr>
          <p:cNvSpPr>
            <a:spLocks noGrp="1"/>
          </p:cNvSpPr>
          <p:nvPr>
            <p:ph type="title"/>
          </p:nvPr>
        </p:nvSpPr>
        <p:spPr>
          <a:xfrm>
            <a:off x="628650" y="365126"/>
            <a:ext cx="7886700" cy="1325563"/>
          </a:xfrm>
          <a:prstGeom prst="rect">
            <a:avLst/>
          </a:prstGeom>
        </p:spPr>
        <p:txBody>
          <a:bodyPr/>
          <a:lstStyle/>
          <a:p>
            <a:r>
              <a:rPr lang="nl-NL" dirty="0"/>
              <a:t>Klik om stijl te bewerken</a:t>
            </a:r>
          </a:p>
        </p:txBody>
      </p:sp>
      <p:sp>
        <p:nvSpPr>
          <p:cNvPr id="3" name="Tijdelijke aanduiding voor inhoud 2">
            <a:extLst>
              <a:ext uri="{FF2B5EF4-FFF2-40B4-BE49-F238E27FC236}">
                <a16:creationId xmlns:a16="http://schemas.microsoft.com/office/drawing/2014/main" xmlns="" id="{BE3F319C-3DC1-4782-B624-9751B984B803}"/>
              </a:ext>
            </a:extLst>
          </p:cNvPr>
          <p:cNvSpPr>
            <a:spLocks noGrp="1"/>
          </p:cNvSpPr>
          <p:nvPr>
            <p:ph idx="1"/>
          </p:nvPr>
        </p:nvSpPr>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xmlns="" id="{E16103DF-9AF6-4B07-8FD6-020C554E1809}"/>
              </a:ext>
            </a:extLst>
          </p:cNvPr>
          <p:cNvSpPr>
            <a:spLocks noGrp="1"/>
          </p:cNvSpPr>
          <p:nvPr>
            <p:ph type="dt" sz="half" idx="10"/>
          </p:nvPr>
        </p:nvSpPr>
        <p:spPr/>
        <p:txBody>
          <a:bodyPr/>
          <a:lstStyle/>
          <a:p>
            <a:r>
              <a:rPr lang="en-US" smtClean="0">
                <a:solidFill>
                  <a:srgbClr val="003183">
                    <a:tint val="75000"/>
                  </a:srgbClr>
                </a:solidFill>
              </a:rPr>
              <a:t>29-10-20</a:t>
            </a:r>
            <a:endParaRPr lang="nl-NL">
              <a:solidFill>
                <a:srgbClr val="003183">
                  <a:tint val="75000"/>
                </a:srgbClr>
              </a:solidFill>
            </a:endParaRPr>
          </a:p>
        </p:txBody>
      </p:sp>
      <p:sp>
        <p:nvSpPr>
          <p:cNvPr id="5" name="Tijdelijke aanduiding voor voettekst 4">
            <a:extLst>
              <a:ext uri="{FF2B5EF4-FFF2-40B4-BE49-F238E27FC236}">
                <a16:creationId xmlns:a16="http://schemas.microsoft.com/office/drawing/2014/main" xmlns="" id="{2DE8D464-944A-4628-A48E-E641ACB9A780}"/>
              </a:ext>
            </a:extLst>
          </p:cNvPr>
          <p:cNvSpPr>
            <a:spLocks noGrp="1"/>
          </p:cNvSpPr>
          <p:nvPr>
            <p:ph type="ftr" sz="quarter" idx="11"/>
          </p:nvPr>
        </p:nvSpPr>
        <p:spPr/>
        <p:txBody>
          <a:bodyPr/>
          <a:lstStyle/>
          <a:p>
            <a:endParaRPr lang="nl-NL">
              <a:solidFill>
                <a:srgbClr val="003183">
                  <a:tint val="75000"/>
                </a:srgbClr>
              </a:solidFill>
            </a:endParaRPr>
          </a:p>
        </p:txBody>
      </p:sp>
      <p:sp>
        <p:nvSpPr>
          <p:cNvPr id="6" name="Tijdelijke aanduiding voor dianummer 5">
            <a:extLst>
              <a:ext uri="{FF2B5EF4-FFF2-40B4-BE49-F238E27FC236}">
                <a16:creationId xmlns:a16="http://schemas.microsoft.com/office/drawing/2014/main" xmlns="" id="{E6279550-51ED-4782-BC75-9B6770F7875E}"/>
              </a:ext>
            </a:extLst>
          </p:cNvPr>
          <p:cNvSpPr>
            <a:spLocks noGrp="1"/>
          </p:cNvSpPr>
          <p:nvPr>
            <p:ph type="sldNum" sz="quarter" idx="12"/>
          </p:nvPr>
        </p:nvSpPr>
        <p:spPr/>
        <p:txBody>
          <a:bodyPr/>
          <a:lstStyle/>
          <a:p>
            <a:fld id="{FD8D4867-931E-43FF-8E30-ED07ABD4663E}" type="slidenum">
              <a:rPr lang="nl-NL" smtClean="0">
                <a:solidFill>
                  <a:srgbClr val="003183">
                    <a:tint val="75000"/>
                  </a:srgbClr>
                </a:solidFill>
              </a:rPr>
              <a:pPr/>
              <a:t>‹#›</a:t>
            </a:fld>
            <a:endParaRPr lang="nl-NL">
              <a:solidFill>
                <a:srgbClr val="003183">
                  <a:tint val="75000"/>
                </a:srgbClr>
              </a:solidFill>
            </a:endParaRPr>
          </a:p>
        </p:txBody>
      </p:sp>
    </p:spTree>
    <p:extLst>
      <p:ext uri="{BB962C8B-B14F-4D97-AF65-F5344CB8AC3E}">
        <p14:creationId xmlns:p14="http://schemas.microsoft.com/office/powerpoint/2010/main" val="33241494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70851AC-9D8A-4886-9BA1-B7C77C1B8A80}"/>
              </a:ext>
            </a:extLst>
          </p:cNvPr>
          <p:cNvSpPr>
            <a:spLocks noGrp="1"/>
          </p:cNvSpPr>
          <p:nvPr>
            <p:ph type="title"/>
          </p:nvPr>
        </p:nvSpPr>
        <p:spPr>
          <a:xfrm>
            <a:off x="623888" y="1709739"/>
            <a:ext cx="7886700" cy="2852737"/>
          </a:xfrm>
          <a:prstGeom prst="rect">
            <a:avLst/>
          </a:prstGeo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xmlns="" id="{C4BEC094-1B30-43F2-82AE-DC03879D94F2}"/>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xmlns="" id="{9DC94BA2-AF4F-4810-B701-2145D85871AD}"/>
              </a:ext>
            </a:extLst>
          </p:cNvPr>
          <p:cNvSpPr>
            <a:spLocks noGrp="1"/>
          </p:cNvSpPr>
          <p:nvPr>
            <p:ph type="dt" sz="half" idx="10"/>
          </p:nvPr>
        </p:nvSpPr>
        <p:spPr/>
        <p:txBody>
          <a:bodyPr/>
          <a:lstStyle/>
          <a:p>
            <a:r>
              <a:rPr lang="en-US" smtClean="0">
                <a:solidFill>
                  <a:srgbClr val="003183">
                    <a:tint val="75000"/>
                  </a:srgbClr>
                </a:solidFill>
              </a:rPr>
              <a:t>29-10-20</a:t>
            </a:r>
            <a:endParaRPr lang="nl-NL">
              <a:solidFill>
                <a:srgbClr val="003183">
                  <a:tint val="75000"/>
                </a:srgbClr>
              </a:solidFill>
            </a:endParaRPr>
          </a:p>
        </p:txBody>
      </p:sp>
      <p:sp>
        <p:nvSpPr>
          <p:cNvPr id="5" name="Tijdelijke aanduiding voor voettekst 4">
            <a:extLst>
              <a:ext uri="{FF2B5EF4-FFF2-40B4-BE49-F238E27FC236}">
                <a16:creationId xmlns:a16="http://schemas.microsoft.com/office/drawing/2014/main" xmlns="" id="{D61CF252-1330-4402-9233-03065CEC9DBA}"/>
              </a:ext>
            </a:extLst>
          </p:cNvPr>
          <p:cNvSpPr>
            <a:spLocks noGrp="1"/>
          </p:cNvSpPr>
          <p:nvPr>
            <p:ph type="ftr" sz="quarter" idx="11"/>
          </p:nvPr>
        </p:nvSpPr>
        <p:spPr/>
        <p:txBody>
          <a:bodyPr/>
          <a:lstStyle/>
          <a:p>
            <a:endParaRPr lang="nl-NL">
              <a:solidFill>
                <a:srgbClr val="003183">
                  <a:tint val="75000"/>
                </a:srgbClr>
              </a:solidFill>
            </a:endParaRPr>
          </a:p>
        </p:txBody>
      </p:sp>
      <p:sp>
        <p:nvSpPr>
          <p:cNvPr id="6" name="Tijdelijke aanduiding voor dianummer 5">
            <a:extLst>
              <a:ext uri="{FF2B5EF4-FFF2-40B4-BE49-F238E27FC236}">
                <a16:creationId xmlns:a16="http://schemas.microsoft.com/office/drawing/2014/main" xmlns="" id="{20DCEAC8-ACE8-46BE-AFF9-2C01530C1496}"/>
              </a:ext>
            </a:extLst>
          </p:cNvPr>
          <p:cNvSpPr>
            <a:spLocks noGrp="1"/>
          </p:cNvSpPr>
          <p:nvPr>
            <p:ph type="sldNum" sz="quarter" idx="12"/>
          </p:nvPr>
        </p:nvSpPr>
        <p:spPr/>
        <p:txBody>
          <a:bodyPr/>
          <a:lstStyle/>
          <a:p>
            <a:fld id="{FD8D4867-931E-43FF-8E30-ED07ABD4663E}" type="slidenum">
              <a:rPr lang="nl-NL" smtClean="0">
                <a:solidFill>
                  <a:srgbClr val="003183">
                    <a:tint val="75000"/>
                  </a:srgbClr>
                </a:solidFill>
              </a:rPr>
              <a:pPr/>
              <a:t>‹#›</a:t>
            </a:fld>
            <a:endParaRPr lang="nl-NL">
              <a:solidFill>
                <a:srgbClr val="003183">
                  <a:tint val="75000"/>
                </a:srgbClr>
              </a:solidFill>
            </a:endParaRPr>
          </a:p>
        </p:txBody>
      </p:sp>
      <p:pic>
        <p:nvPicPr>
          <p:cNvPr id="9" name="Afbeelding 8">
            <a:extLst>
              <a:ext uri="{FF2B5EF4-FFF2-40B4-BE49-F238E27FC236}">
                <a16:creationId xmlns:a16="http://schemas.microsoft.com/office/drawing/2014/main" xmlns="" id="{14DD39B0-0DBF-4BB9-8420-5C0F7BD384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15746" y="5628063"/>
            <a:ext cx="1380821" cy="868996"/>
          </a:xfrm>
          <a:prstGeom prst="rect">
            <a:avLst/>
          </a:prstGeom>
        </p:spPr>
      </p:pic>
    </p:spTree>
    <p:extLst>
      <p:ext uri="{BB962C8B-B14F-4D97-AF65-F5344CB8AC3E}">
        <p14:creationId xmlns:p14="http://schemas.microsoft.com/office/powerpoint/2010/main" val="6105186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798286A-8B07-434A-989B-43F0FB34F563}"/>
              </a:ext>
            </a:extLst>
          </p:cNvPr>
          <p:cNvSpPr>
            <a:spLocks noGrp="1"/>
          </p:cNvSpPr>
          <p:nvPr>
            <p:ph type="title"/>
          </p:nvPr>
        </p:nvSpPr>
        <p:spPr>
          <a:xfrm>
            <a:off x="628650" y="365126"/>
            <a:ext cx="7886700" cy="1325563"/>
          </a:xfrm>
          <a:prstGeom prst="rect">
            <a:avLst/>
          </a:prstGeom>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xmlns="" id="{2DAB529C-8347-4C5D-9461-A02976B34576}"/>
              </a:ext>
            </a:extLst>
          </p:cNvPr>
          <p:cNvSpPr>
            <a:spLocks noGrp="1"/>
          </p:cNvSpPr>
          <p:nvPr>
            <p:ph sz="half" idx="1"/>
          </p:nvPr>
        </p:nvSpPr>
        <p:spPr>
          <a:xfrm>
            <a:off x="628650" y="1825625"/>
            <a:ext cx="3886200" cy="4351338"/>
          </a:xfrm>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a:extLst>
              <a:ext uri="{FF2B5EF4-FFF2-40B4-BE49-F238E27FC236}">
                <a16:creationId xmlns:a16="http://schemas.microsoft.com/office/drawing/2014/main" xmlns="" id="{36F99F9D-67E4-49E7-A59E-FF750B9991C4}"/>
              </a:ext>
            </a:extLst>
          </p:cNvPr>
          <p:cNvSpPr>
            <a:spLocks noGrp="1"/>
          </p:cNvSpPr>
          <p:nvPr>
            <p:ph sz="half" idx="2"/>
          </p:nvPr>
        </p:nvSpPr>
        <p:spPr>
          <a:xfrm>
            <a:off x="4629150" y="1825625"/>
            <a:ext cx="3886200" cy="4351338"/>
          </a:xfrm>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a:extLst>
              <a:ext uri="{FF2B5EF4-FFF2-40B4-BE49-F238E27FC236}">
                <a16:creationId xmlns:a16="http://schemas.microsoft.com/office/drawing/2014/main" xmlns="" id="{CFF89DC9-B537-41C9-A4BA-313B46D4BFFC}"/>
              </a:ext>
            </a:extLst>
          </p:cNvPr>
          <p:cNvSpPr>
            <a:spLocks noGrp="1"/>
          </p:cNvSpPr>
          <p:nvPr>
            <p:ph type="dt" sz="half" idx="10"/>
          </p:nvPr>
        </p:nvSpPr>
        <p:spPr/>
        <p:txBody>
          <a:bodyPr/>
          <a:lstStyle/>
          <a:p>
            <a:r>
              <a:rPr lang="en-US" smtClean="0">
                <a:solidFill>
                  <a:srgbClr val="003183">
                    <a:tint val="75000"/>
                  </a:srgbClr>
                </a:solidFill>
              </a:rPr>
              <a:t>29-10-20</a:t>
            </a:r>
            <a:endParaRPr lang="nl-NL">
              <a:solidFill>
                <a:srgbClr val="003183">
                  <a:tint val="75000"/>
                </a:srgbClr>
              </a:solidFill>
            </a:endParaRPr>
          </a:p>
        </p:txBody>
      </p:sp>
      <p:sp>
        <p:nvSpPr>
          <p:cNvPr id="6" name="Tijdelijke aanduiding voor voettekst 5">
            <a:extLst>
              <a:ext uri="{FF2B5EF4-FFF2-40B4-BE49-F238E27FC236}">
                <a16:creationId xmlns:a16="http://schemas.microsoft.com/office/drawing/2014/main" xmlns="" id="{7061EC27-6F6C-4887-A14C-412AE0FB4BD4}"/>
              </a:ext>
            </a:extLst>
          </p:cNvPr>
          <p:cNvSpPr>
            <a:spLocks noGrp="1"/>
          </p:cNvSpPr>
          <p:nvPr>
            <p:ph type="ftr" sz="quarter" idx="11"/>
          </p:nvPr>
        </p:nvSpPr>
        <p:spPr/>
        <p:txBody>
          <a:bodyPr/>
          <a:lstStyle/>
          <a:p>
            <a:endParaRPr lang="nl-NL">
              <a:solidFill>
                <a:srgbClr val="003183">
                  <a:tint val="75000"/>
                </a:srgbClr>
              </a:solidFill>
            </a:endParaRPr>
          </a:p>
        </p:txBody>
      </p:sp>
      <p:sp>
        <p:nvSpPr>
          <p:cNvPr id="7" name="Tijdelijke aanduiding voor dianummer 6">
            <a:extLst>
              <a:ext uri="{FF2B5EF4-FFF2-40B4-BE49-F238E27FC236}">
                <a16:creationId xmlns:a16="http://schemas.microsoft.com/office/drawing/2014/main" xmlns="" id="{6DAE33D0-6A08-4D68-BEE9-0B4F2B788663}"/>
              </a:ext>
            </a:extLst>
          </p:cNvPr>
          <p:cNvSpPr>
            <a:spLocks noGrp="1"/>
          </p:cNvSpPr>
          <p:nvPr>
            <p:ph type="sldNum" sz="quarter" idx="12"/>
          </p:nvPr>
        </p:nvSpPr>
        <p:spPr/>
        <p:txBody>
          <a:bodyPr/>
          <a:lstStyle/>
          <a:p>
            <a:fld id="{FD8D4867-931E-43FF-8E30-ED07ABD4663E}" type="slidenum">
              <a:rPr lang="nl-NL" smtClean="0">
                <a:solidFill>
                  <a:srgbClr val="003183">
                    <a:tint val="75000"/>
                  </a:srgbClr>
                </a:solidFill>
              </a:rPr>
              <a:pPr/>
              <a:t>‹#›</a:t>
            </a:fld>
            <a:endParaRPr lang="nl-NL">
              <a:solidFill>
                <a:srgbClr val="003183">
                  <a:tint val="75000"/>
                </a:srgbClr>
              </a:solidFill>
            </a:endParaRPr>
          </a:p>
        </p:txBody>
      </p:sp>
    </p:spTree>
    <p:extLst>
      <p:ext uri="{BB962C8B-B14F-4D97-AF65-F5344CB8AC3E}">
        <p14:creationId xmlns:p14="http://schemas.microsoft.com/office/powerpoint/2010/main" val="6850773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E0EE7D9-F56C-4FFB-B72E-86AE7C6C29C9}"/>
              </a:ext>
            </a:extLst>
          </p:cNvPr>
          <p:cNvSpPr>
            <a:spLocks noGrp="1"/>
          </p:cNvSpPr>
          <p:nvPr>
            <p:ph type="title"/>
          </p:nvPr>
        </p:nvSpPr>
        <p:spPr>
          <a:xfrm>
            <a:off x="629841" y="365126"/>
            <a:ext cx="7886700" cy="1325563"/>
          </a:xfrm>
          <a:prstGeom prst="rect">
            <a:avLst/>
          </a:prstGeo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xmlns="" id="{6C87457A-1152-4C87-8005-D8A8E0A04532}"/>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xmlns="" id="{59438946-8E00-4BCB-AEF4-65FADED9488B}"/>
              </a:ext>
            </a:extLst>
          </p:cNvPr>
          <p:cNvSpPr>
            <a:spLocks noGrp="1"/>
          </p:cNvSpPr>
          <p:nvPr>
            <p:ph sz="half" idx="2"/>
          </p:nvPr>
        </p:nvSpPr>
        <p:spPr>
          <a:xfrm>
            <a:off x="629842" y="2505075"/>
            <a:ext cx="3868340"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xmlns="" id="{C1341BA0-8178-46CD-AA1F-02D1C1207214}"/>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xmlns="" id="{443DAE1C-1F5F-4A87-9614-E492B26A1E74}"/>
              </a:ext>
            </a:extLst>
          </p:cNvPr>
          <p:cNvSpPr>
            <a:spLocks noGrp="1"/>
          </p:cNvSpPr>
          <p:nvPr>
            <p:ph sz="quarter" idx="4"/>
          </p:nvPr>
        </p:nvSpPr>
        <p:spPr>
          <a:xfrm>
            <a:off x="4629150" y="2505075"/>
            <a:ext cx="3887391"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xmlns="" id="{1B3515E1-8ADB-489B-B3C6-577DFD718CDC}"/>
              </a:ext>
            </a:extLst>
          </p:cNvPr>
          <p:cNvSpPr>
            <a:spLocks noGrp="1"/>
          </p:cNvSpPr>
          <p:nvPr>
            <p:ph type="dt" sz="half" idx="10"/>
          </p:nvPr>
        </p:nvSpPr>
        <p:spPr/>
        <p:txBody>
          <a:bodyPr/>
          <a:lstStyle/>
          <a:p>
            <a:r>
              <a:rPr lang="en-US" smtClean="0">
                <a:solidFill>
                  <a:srgbClr val="003183">
                    <a:tint val="75000"/>
                  </a:srgbClr>
                </a:solidFill>
              </a:rPr>
              <a:t>29-10-20</a:t>
            </a:r>
            <a:endParaRPr lang="nl-NL">
              <a:solidFill>
                <a:srgbClr val="003183">
                  <a:tint val="75000"/>
                </a:srgbClr>
              </a:solidFill>
            </a:endParaRPr>
          </a:p>
        </p:txBody>
      </p:sp>
      <p:sp>
        <p:nvSpPr>
          <p:cNvPr id="8" name="Tijdelijke aanduiding voor voettekst 7">
            <a:extLst>
              <a:ext uri="{FF2B5EF4-FFF2-40B4-BE49-F238E27FC236}">
                <a16:creationId xmlns:a16="http://schemas.microsoft.com/office/drawing/2014/main" xmlns="" id="{F5B043DC-D6FD-44DA-B3B3-BADF6D9D8B9C}"/>
              </a:ext>
            </a:extLst>
          </p:cNvPr>
          <p:cNvSpPr>
            <a:spLocks noGrp="1"/>
          </p:cNvSpPr>
          <p:nvPr>
            <p:ph type="ftr" sz="quarter" idx="11"/>
          </p:nvPr>
        </p:nvSpPr>
        <p:spPr/>
        <p:txBody>
          <a:bodyPr/>
          <a:lstStyle/>
          <a:p>
            <a:endParaRPr lang="nl-NL">
              <a:solidFill>
                <a:srgbClr val="003183">
                  <a:tint val="75000"/>
                </a:srgbClr>
              </a:solidFill>
            </a:endParaRPr>
          </a:p>
        </p:txBody>
      </p:sp>
      <p:sp>
        <p:nvSpPr>
          <p:cNvPr id="9" name="Tijdelijke aanduiding voor dianummer 8">
            <a:extLst>
              <a:ext uri="{FF2B5EF4-FFF2-40B4-BE49-F238E27FC236}">
                <a16:creationId xmlns:a16="http://schemas.microsoft.com/office/drawing/2014/main" xmlns="" id="{B6356FAD-8355-49B2-A0C4-4E5FC47A664D}"/>
              </a:ext>
            </a:extLst>
          </p:cNvPr>
          <p:cNvSpPr>
            <a:spLocks noGrp="1"/>
          </p:cNvSpPr>
          <p:nvPr>
            <p:ph type="sldNum" sz="quarter" idx="12"/>
          </p:nvPr>
        </p:nvSpPr>
        <p:spPr/>
        <p:txBody>
          <a:bodyPr/>
          <a:lstStyle/>
          <a:p>
            <a:fld id="{FD8D4867-931E-43FF-8E30-ED07ABD4663E}" type="slidenum">
              <a:rPr lang="nl-NL" smtClean="0">
                <a:solidFill>
                  <a:srgbClr val="003183">
                    <a:tint val="75000"/>
                  </a:srgbClr>
                </a:solidFill>
              </a:rPr>
              <a:pPr/>
              <a:t>‹#›</a:t>
            </a:fld>
            <a:endParaRPr lang="nl-NL">
              <a:solidFill>
                <a:srgbClr val="003183">
                  <a:tint val="75000"/>
                </a:srgbClr>
              </a:solidFill>
            </a:endParaRPr>
          </a:p>
        </p:txBody>
      </p:sp>
    </p:spTree>
    <p:extLst>
      <p:ext uri="{BB962C8B-B14F-4D97-AF65-F5344CB8AC3E}">
        <p14:creationId xmlns:p14="http://schemas.microsoft.com/office/powerpoint/2010/main" val="1394448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755650" y="2205038"/>
            <a:ext cx="3890963" cy="3887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799013" y="2205038"/>
            <a:ext cx="3890962" cy="3887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8"/>
          <p:cNvSpPr>
            <a:spLocks noGrp="1" noChangeArrowheads="1"/>
          </p:cNvSpPr>
          <p:nvPr>
            <p:ph type="dt" sz="half" idx="10"/>
          </p:nvPr>
        </p:nvSpPr>
        <p:spPr>
          <a:ln/>
        </p:spPr>
        <p:txBody>
          <a:bodyPr/>
          <a:lstStyle>
            <a:lvl1pPr>
              <a:defRPr/>
            </a:lvl1pPr>
          </a:lstStyle>
          <a:p>
            <a:pPr>
              <a:defRPr/>
            </a:pPr>
            <a:r>
              <a:rPr lang="en-US" smtClean="0"/>
              <a:t>29-10-20</a:t>
            </a:r>
            <a:endParaRPr lang="en-US"/>
          </a:p>
        </p:txBody>
      </p:sp>
      <p:sp>
        <p:nvSpPr>
          <p:cNvPr id="6" name="Rectangle 9"/>
          <p:cNvSpPr>
            <a:spLocks noGrp="1" noChangeArrowheads="1"/>
          </p:cNvSpPr>
          <p:nvPr>
            <p:ph type="sldNum" sz="quarter" idx="11"/>
          </p:nvPr>
        </p:nvSpPr>
        <p:spPr>
          <a:ln/>
        </p:spPr>
        <p:txBody>
          <a:bodyPr/>
          <a:lstStyle>
            <a:lvl1pPr>
              <a:defRPr/>
            </a:lvl1pPr>
          </a:lstStyle>
          <a:p>
            <a:pPr>
              <a:defRPr/>
            </a:pPr>
            <a:r>
              <a:rPr lang="en-US"/>
              <a:t> | </a:t>
            </a:r>
            <a:fld id="{7783E8AD-A74F-48D9-A91D-EF546684E1EE}" type="slidenum">
              <a:rPr lang="en-US"/>
              <a:pPr>
                <a:defRPr/>
              </a:pPr>
              <a:t>‹#›</a:t>
            </a:fld>
            <a:endParaRPr lang="en-US"/>
          </a:p>
        </p:txBody>
      </p:sp>
    </p:spTree>
    <p:extLst>
      <p:ext uri="{BB962C8B-B14F-4D97-AF65-F5344CB8AC3E}">
        <p14:creationId xmlns:p14="http://schemas.microsoft.com/office/powerpoint/2010/main" val="22504300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87F4467-5FAB-4CF4-8EED-AD2979A2EA9C}"/>
              </a:ext>
            </a:extLst>
          </p:cNvPr>
          <p:cNvSpPr>
            <a:spLocks noGrp="1"/>
          </p:cNvSpPr>
          <p:nvPr>
            <p:ph type="title"/>
          </p:nvPr>
        </p:nvSpPr>
        <p:spPr>
          <a:xfrm>
            <a:off x="628650" y="365126"/>
            <a:ext cx="7886700" cy="1325563"/>
          </a:xfrm>
          <a:prstGeom prst="rect">
            <a:avLst/>
          </a:prstGeom>
        </p:spPr>
        <p:txBody>
          <a:bodyPr/>
          <a:lstStyle/>
          <a:p>
            <a:r>
              <a:rPr lang="nl-NL"/>
              <a:t>Klik om stijl te bewerken</a:t>
            </a:r>
          </a:p>
        </p:txBody>
      </p:sp>
      <p:sp>
        <p:nvSpPr>
          <p:cNvPr id="3" name="Tijdelijke aanduiding voor datum 2">
            <a:extLst>
              <a:ext uri="{FF2B5EF4-FFF2-40B4-BE49-F238E27FC236}">
                <a16:creationId xmlns:a16="http://schemas.microsoft.com/office/drawing/2014/main" xmlns="" id="{E71967D7-5670-4308-95A7-85E8C8DFCF43}"/>
              </a:ext>
            </a:extLst>
          </p:cNvPr>
          <p:cNvSpPr>
            <a:spLocks noGrp="1"/>
          </p:cNvSpPr>
          <p:nvPr>
            <p:ph type="dt" sz="half" idx="10"/>
          </p:nvPr>
        </p:nvSpPr>
        <p:spPr/>
        <p:txBody>
          <a:bodyPr/>
          <a:lstStyle/>
          <a:p>
            <a:r>
              <a:rPr lang="en-US" smtClean="0">
                <a:solidFill>
                  <a:srgbClr val="003183">
                    <a:tint val="75000"/>
                  </a:srgbClr>
                </a:solidFill>
              </a:rPr>
              <a:t>29-10-20</a:t>
            </a:r>
            <a:endParaRPr lang="nl-NL">
              <a:solidFill>
                <a:srgbClr val="003183">
                  <a:tint val="75000"/>
                </a:srgbClr>
              </a:solidFill>
            </a:endParaRPr>
          </a:p>
        </p:txBody>
      </p:sp>
      <p:sp>
        <p:nvSpPr>
          <p:cNvPr id="4" name="Tijdelijke aanduiding voor voettekst 3">
            <a:extLst>
              <a:ext uri="{FF2B5EF4-FFF2-40B4-BE49-F238E27FC236}">
                <a16:creationId xmlns:a16="http://schemas.microsoft.com/office/drawing/2014/main" xmlns="" id="{E06D8F11-74A9-42F2-A123-BDB6A287E255}"/>
              </a:ext>
            </a:extLst>
          </p:cNvPr>
          <p:cNvSpPr>
            <a:spLocks noGrp="1"/>
          </p:cNvSpPr>
          <p:nvPr>
            <p:ph type="ftr" sz="quarter" idx="11"/>
          </p:nvPr>
        </p:nvSpPr>
        <p:spPr/>
        <p:txBody>
          <a:bodyPr/>
          <a:lstStyle/>
          <a:p>
            <a:endParaRPr lang="nl-NL">
              <a:solidFill>
                <a:srgbClr val="003183">
                  <a:tint val="75000"/>
                </a:srgbClr>
              </a:solidFill>
            </a:endParaRPr>
          </a:p>
        </p:txBody>
      </p:sp>
      <p:sp>
        <p:nvSpPr>
          <p:cNvPr id="5" name="Tijdelijke aanduiding voor dianummer 4">
            <a:extLst>
              <a:ext uri="{FF2B5EF4-FFF2-40B4-BE49-F238E27FC236}">
                <a16:creationId xmlns:a16="http://schemas.microsoft.com/office/drawing/2014/main" xmlns="" id="{FF825483-8836-407C-82DB-2F8D664612A6}"/>
              </a:ext>
            </a:extLst>
          </p:cNvPr>
          <p:cNvSpPr>
            <a:spLocks noGrp="1"/>
          </p:cNvSpPr>
          <p:nvPr>
            <p:ph type="sldNum" sz="quarter" idx="12"/>
          </p:nvPr>
        </p:nvSpPr>
        <p:spPr/>
        <p:txBody>
          <a:bodyPr/>
          <a:lstStyle/>
          <a:p>
            <a:fld id="{FD8D4867-931E-43FF-8E30-ED07ABD4663E}" type="slidenum">
              <a:rPr lang="nl-NL" smtClean="0">
                <a:solidFill>
                  <a:srgbClr val="003183">
                    <a:tint val="75000"/>
                  </a:srgbClr>
                </a:solidFill>
              </a:rPr>
              <a:pPr/>
              <a:t>‹#›</a:t>
            </a:fld>
            <a:endParaRPr lang="nl-NL">
              <a:solidFill>
                <a:srgbClr val="003183">
                  <a:tint val="75000"/>
                </a:srgbClr>
              </a:solidFill>
            </a:endParaRPr>
          </a:p>
        </p:txBody>
      </p:sp>
      <p:pic>
        <p:nvPicPr>
          <p:cNvPr id="8" name="Afbeelding 7">
            <a:extLst>
              <a:ext uri="{FF2B5EF4-FFF2-40B4-BE49-F238E27FC236}">
                <a16:creationId xmlns:a16="http://schemas.microsoft.com/office/drawing/2014/main" xmlns="" id="{F82EABDD-4980-4972-8FCF-BCAE0E995D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15746" y="5628063"/>
            <a:ext cx="1380821" cy="868996"/>
          </a:xfrm>
          <a:prstGeom prst="rect">
            <a:avLst/>
          </a:prstGeom>
        </p:spPr>
      </p:pic>
    </p:spTree>
    <p:extLst>
      <p:ext uri="{BB962C8B-B14F-4D97-AF65-F5344CB8AC3E}">
        <p14:creationId xmlns:p14="http://schemas.microsoft.com/office/powerpoint/2010/main" val="30798589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xmlns="" id="{A1BE4ED7-11F8-45A5-91C8-AD7A6C0DA4EF}"/>
              </a:ext>
            </a:extLst>
          </p:cNvPr>
          <p:cNvSpPr>
            <a:spLocks noGrp="1"/>
          </p:cNvSpPr>
          <p:nvPr>
            <p:ph type="dt" sz="half" idx="10"/>
          </p:nvPr>
        </p:nvSpPr>
        <p:spPr/>
        <p:txBody>
          <a:bodyPr/>
          <a:lstStyle/>
          <a:p>
            <a:r>
              <a:rPr lang="en-US" smtClean="0">
                <a:solidFill>
                  <a:srgbClr val="003183">
                    <a:tint val="75000"/>
                  </a:srgbClr>
                </a:solidFill>
              </a:rPr>
              <a:t>29-10-20</a:t>
            </a:r>
            <a:endParaRPr lang="nl-NL">
              <a:solidFill>
                <a:srgbClr val="003183">
                  <a:tint val="75000"/>
                </a:srgbClr>
              </a:solidFill>
            </a:endParaRPr>
          </a:p>
        </p:txBody>
      </p:sp>
      <p:sp>
        <p:nvSpPr>
          <p:cNvPr id="3" name="Tijdelijke aanduiding voor voettekst 2">
            <a:extLst>
              <a:ext uri="{FF2B5EF4-FFF2-40B4-BE49-F238E27FC236}">
                <a16:creationId xmlns:a16="http://schemas.microsoft.com/office/drawing/2014/main" xmlns="" id="{804B6B91-9E79-4457-BD27-D54E2225B17E}"/>
              </a:ext>
            </a:extLst>
          </p:cNvPr>
          <p:cNvSpPr>
            <a:spLocks noGrp="1"/>
          </p:cNvSpPr>
          <p:nvPr>
            <p:ph type="ftr" sz="quarter" idx="11"/>
          </p:nvPr>
        </p:nvSpPr>
        <p:spPr/>
        <p:txBody>
          <a:bodyPr/>
          <a:lstStyle/>
          <a:p>
            <a:endParaRPr lang="nl-NL">
              <a:solidFill>
                <a:srgbClr val="003183">
                  <a:tint val="75000"/>
                </a:srgbClr>
              </a:solidFill>
            </a:endParaRPr>
          </a:p>
        </p:txBody>
      </p:sp>
      <p:sp>
        <p:nvSpPr>
          <p:cNvPr id="4" name="Tijdelijke aanduiding voor dianummer 3">
            <a:extLst>
              <a:ext uri="{FF2B5EF4-FFF2-40B4-BE49-F238E27FC236}">
                <a16:creationId xmlns:a16="http://schemas.microsoft.com/office/drawing/2014/main" xmlns="" id="{F187EBD8-5AC8-41F5-A889-37ACFA5F366D}"/>
              </a:ext>
            </a:extLst>
          </p:cNvPr>
          <p:cNvSpPr>
            <a:spLocks noGrp="1"/>
          </p:cNvSpPr>
          <p:nvPr>
            <p:ph type="sldNum" sz="quarter" idx="12"/>
          </p:nvPr>
        </p:nvSpPr>
        <p:spPr/>
        <p:txBody>
          <a:bodyPr/>
          <a:lstStyle/>
          <a:p>
            <a:fld id="{FD8D4867-931E-43FF-8E30-ED07ABD4663E}" type="slidenum">
              <a:rPr lang="nl-NL" smtClean="0">
                <a:solidFill>
                  <a:srgbClr val="003183">
                    <a:tint val="75000"/>
                  </a:srgbClr>
                </a:solidFill>
              </a:rPr>
              <a:pPr/>
              <a:t>‹#›</a:t>
            </a:fld>
            <a:endParaRPr lang="nl-NL">
              <a:solidFill>
                <a:srgbClr val="003183">
                  <a:tint val="75000"/>
                </a:srgbClr>
              </a:solidFill>
            </a:endParaRPr>
          </a:p>
        </p:txBody>
      </p:sp>
      <p:pic>
        <p:nvPicPr>
          <p:cNvPr id="7" name="Afbeelding 6">
            <a:extLst>
              <a:ext uri="{FF2B5EF4-FFF2-40B4-BE49-F238E27FC236}">
                <a16:creationId xmlns:a16="http://schemas.microsoft.com/office/drawing/2014/main" xmlns="" id="{61983CBF-1F1D-48A0-9AA8-C4C8E4E509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15746" y="5628063"/>
            <a:ext cx="1380821" cy="868996"/>
          </a:xfrm>
          <a:prstGeom prst="rect">
            <a:avLst/>
          </a:prstGeom>
        </p:spPr>
      </p:pic>
    </p:spTree>
    <p:extLst>
      <p:ext uri="{BB962C8B-B14F-4D97-AF65-F5344CB8AC3E}">
        <p14:creationId xmlns:p14="http://schemas.microsoft.com/office/powerpoint/2010/main" val="1418218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EB82753-7050-42A8-A6C9-D431465FF639}"/>
              </a:ext>
            </a:extLst>
          </p:cNvPr>
          <p:cNvSpPr>
            <a:spLocks noGrp="1"/>
          </p:cNvSpPr>
          <p:nvPr>
            <p:ph type="title"/>
          </p:nvPr>
        </p:nvSpPr>
        <p:spPr>
          <a:xfrm>
            <a:off x="629841" y="457200"/>
            <a:ext cx="2949178" cy="1600200"/>
          </a:xfrm>
          <a:prstGeom prst="rect">
            <a:avLst/>
          </a:prstGeo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xmlns="" id="{9929C4DF-40F0-4B22-BF12-F6B30285E564}"/>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tekst 3">
            <a:extLst>
              <a:ext uri="{FF2B5EF4-FFF2-40B4-BE49-F238E27FC236}">
                <a16:creationId xmlns:a16="http://schemas.microsoft.com/office/drawing/2014/main" xmlns="" id="{3C017AA9-9ABE-495D-BB3E-178935C906B1}"/>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Tekststijl van het model bewerken</a:t>
            </a:r>
          </a:p>
        </p:txBody>
      </p:sp>
      <p:sp>
        <p:nvSpPr>
          <p:cNvPr id="5" name="Tijdelijke aanduiding voor datum 4">
            <a:extLst>
              <a:ext uri="{FF2B5EF4-FFF2-40B4-BE49-F238E27FC236}">
                <a16:creationId xmlns:a16="http://schemas.microsoft.com/office/drawing/2014/main" xmlns="" id="{EE25E4A2-BE1D-4612-B433-3CAEDDB43D81}"/>
              </a:ext>
            </a:extLst>
          </p:cNvPr>
          <p:cNvSpPr>
            <a:spLocks noGrp="1"/>
          </p:cNvSpPr>
          <p:nvPr>
            <p:ph type="dt" sz="half" idx="10"/>
          </p:nvPr>
        </p:nvSpPr>
        <p:spPr/>
        <p:txBody>
          <a:bodyPr/>
          <a:lstStyle/>
          <a:p>
            <a:r>
              <a:rPr lang="en-US" smtClean="0">
                <a:solidFill>
                  <a:srgbClr val="003183">
                    <a:tint val="75000"/>
                  </a:srgbClr>
                </a:solidFill>
              </a:rPr>
              <a:t>29-10-20</a:t>
            </a:r>
            <a:endParaRPr lang="nl-NL">
              <a:solidFill>
                <a:srgbClr val="003183">
                  <a:tint val="75000"/>
                </a:srgbClr>
              </a:solidFill>
            </a:endParaRPr>
          </a:p>
        </p:txBody>
      </p:sp>
      <p:sp>
        <p:nvSpPr>
          <p:cNvPr id="6" name="Tijdelijke aanduiding voor voettekst 5">
            <a:extLst>
              <a:ext uri="{FF2B5EF4-FFF2-40B4-BE49-F238E27FC236}">
                <a16:creationId xmlns:a16="http://schemas.microsoft.com/office/drawing/2014/main" xmlns="" id="{F60BFEBE-D7D6-40E1-A63D-017A31D6EF52}"/>
              </a:ext>
            </a:extLst>
          </p:cNvPr>
          <p:cNvSpPr>
            <a:spLocks noGrp="1"/>
          </p:cNvSpPr>
          <p:nvPr>
            <p:ph type="ftr" sz="quarter" idx="11"/>
          </p:nvPr>
        </p:nvSpPr>
        <p:spPr/>
        <p:txBody>
          <a:bodyPr/>
          <a:lstStyle/>
          <a:p>
            <a:endParaRPr lang="nl-NL">
              <a:solidFill>
                <a:srgbClr val="003183">
                  <a:tint val="75000"/>
                </a:srgbClr>
              </a:solidFill>
            </a:endParaRPr>
          </a:p>
        </p:txBody>
      </p:sp>
      <p:sp>
        <p:nvSpPr>
          <p:cNvPr id="7" name="Tijdelijke aanduiding voor dianummer 6">
            <a:extLst>
              <a:ext uri="{FF2B5EF4-FFF2-40B4-BE49-F238E27FC236}">
                <a16:creationId xmlns:a16="http://schemas.microsoft.com/office/drawing/2014/main" xmlns="" id="{A77BE17D-649F-4178-92CB-286BAA5DE63D}"/>
              </a:ext>
            </a:extLst>
          </p:cNvPr>
          <p:cNvSpPr>
            <a:spLocks noGrp="1"/>
          </p:cNvSpPr>
          <p:nvPr>
            <p:ph type="sldNum" sz="quarter" idx="12"/>
          </p:nvPr>
        </p:nvSpPr>
        <p:spPr/>
        <p:txBody>
          <a:bodyPr/>
          <a:lstStyle/>
          <a:p>
            <a:fld id="{FD8D4867-931E-43FF-8E30-ED07ABD4663E}" type="slidenum">
              <a:rPr lang="nl-NL" smtClean="0">
                <a:solidFill>
                  <a:srgbClr val="003183">
                    <a:tint val="75000"/>
                  </a:srgbClr>
                </a:solidFill>
              </a:rPr>
              <a:pPr/>
              <a:t>‹#›</a:t>
            </a:fld>
            <a:endParaRPr lang="nl-NL">
              <a:solidFill>
                <a:srgbClr val="003183">
                  <a:tint val="75000"/>
                </a:srgbClr>
              </a:solidFill>
            </a:endParaRPr>
          </a:p>
        </p:txBody>
      </p:sp>
    </p:spTree>
    <p:extLst>
      <p:ext uri="{BB962C8B-B14F-4D97-AF65-F5344CB8AC3E}">
        <p14:creationId xmlns:p14="http://schemas.microsoft.com/office/powerpoint/2010/main" val="18161703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2F219EB-ABB6-44F6-8D1D-D7FEEC6AE3FF}"/>
              </a:ext>
            </a:extLst>
          </p:cNvPr>
          <p:cNvSpPr>
            <a:spLocks noGrp="1"/>
          </p:cNvSpPr>
          <p:nvPr>
            <p:ph type="title"/>
          </p:nvPr>
        </p:nvSpPr>
        <p:spPr>
          <a:xfrm>
            <a:off x="629841" y="457200"/>
            <a:ext cx="2949178" cy="1600200"/>
          </a:xfrm>
          <a:prstGeom prst="rect">
            <a:avLst/>
          </a:prstGeom>
        </p:spPr>
        <p:txBody>
          <a:bodyPr anchor="b"/>
          <a:lstStyle>
            <a:lvl1pPr>
              <a:defRPr sz="3200"/>
            </a:lvl1pPr>
          </a:lstStyle>
          <a:p>
            <a:r>
              <a:rPr lang="nl-NL"/>
              <a:t>Klik om stijl te bewerken</a:t>
            </a:r>
          </a:p>
        </p:txBody>
      </p:sp>
      <p:sp>
        <p:nvSpPr>
          <p:cNvPr id="4" name="Tijdelijke aanduiding voor tekst 3">
            <a:extLst>
              <a:ext uri="{FF2B5EF4-FFF2-40B4-BE49-F238E27FC236}">
                <a16:creationId xmlns:a16="http://schemas.microsoft.com/office/drawing/2014/main" xmlns="" id="{96FC9812-8EB1-455F-B78C-5B032123B36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xmlns="" id="{2174644F-139B-436F-B36D-4A2928384098}"/>
              </a:ext>
            </a:extLst>
          </p:cNvPr>
          <p:cNvSpPr>
            <a:spLocks noGrp="1"/>
          </p:cNvSpPr>
          <p:nvPr>
            <p:ph type="dt" sz="half" idx="10"/>
          </p:nvPr>
        </p:nvSpPr>
        <p:spPr/>
        <p:txBody>
          <a:bodyPr/>
          <a:lstStyle/>
          <a:p>
            <a:r>
              <a:rPr lang="en-US" smtClean="0">
                <a:solidFill>
                  <a:srgbClr val="003183">
                    <a:tint val="75000"/>
                  </a:srgbClr>
                </a:solidFill>
              </a:rPr>
              <a:t>29-10-20</a:t>
            </a:r>
            <a:endParaRPr lang="nl-NL">
              <a:solidFill>
                <a:srgbClr val="003183">
                  <a:tint val="75000"/>
                </a:srgbClr>
              </a:solidFill>
            </a:endParaRPr>
          </a:p>
        </p:txBody>
      </p:sp>
      <p:sp>
        <p:nvSpPr>
          <p:cNvPr id="6" name="Tijdelijke aanduiding voor voettekst 5">
            <a:extLst>
              <a:ext uri="{FF2B5EF4-FFF2-40B4-BE49-F238E27FC236}">
                <a16:creationId xmlns:a16="http://schemas.microsoft.com/office/drawing/2014/main" xmlns="" id="{5657B835-64F6-411F-90C6-0DE2DDDBE311}"/>
              </a:ext>
            </a:extLst>
          </p:cNvPr>
          <p:cNvSpPr>
            <a:spLocks noGrp="1"/>
          </p:cNvSpPr>
          <p:nvPr>
            <p:ph type="ftr" sz="quarter" idx="11"/>
          </p:nvPr>
        </p:nvSpPr>
        <p:spPr/>
        <p:txBody>
          <a:bodyPr/>
          <a:lstStyle/>
          <a:p>
            <a:endParaRPr lang="nl-NL">
              <a:solidFill>
                <a:srgbClr val="003183">
                  <a:tint val="75000"/>
                </a:srgbClr>
              </a:solidFill>
            </a:endParaRPr>
          </a:p>
        </p:txBody>
      </p:sp>
      <p:sp>
        <p:nvSpPr>
          <p:cNvPr id="7" name="Tijdelijke aanduiding voor dianummer 6">
            <a:extLst>
              <a:ext uri="{FF2B5EF4-FFF2-40B4-BE49-F238E27FC236}">
                <a16:creationId xmlns:a16="http://schemas.microsoft.com/office/drawing/2014/main" xmlns="" id="{ACD33B94-0250-40E1-9A89-190FBCE2D3F4}"/>
              </a:ext>
            </a:extLst>
          </p:cNvPr>
          <p:cNvSpPr>
            <a:spLocks noGrp="1"/>
          </p:cNvSpPr>
          <p:nvPr>
            <p:ph type="sldNum" sz="quarter" idx="12"/>
          </p:nvPr>
        </p:nvSpPr>
        <p:spPr/>
        <p:txBody>
          <a:bodyPr/>
          <a:lstStyle/>
          <a:p>
            <a:fld id="{FD8D4867-931E-43FF-8E30-ED07ABD4663E}" type="slidenum">
              <a:rPr lang="nl-NL" smtClean="0">
                <a:solidFill>
                  <a:srgbClr val="003183">
                    <a:tint val="75000"/>
                  </a:srgbClr>
                </a:solidFill>
              </a:rPr>
              <a:pPr/>
              <a:t>‹#›</a:t>
            </a:fld>
            <a:endParaRPr lang="nl-NL">
              <a:solidFill>
                <a:srgbClr val="003183">
                  <a:tint val="75000"/>
                </a:srgbClr>
              </a:solidFill>
            </a:endParaRPr>
          </a:p>
        </p:txBody>
      </p:sp>
      <p:sp>
        <p:nvSpPr>
          <p:cNvPr id="8" name="Tijdelijke aanduiding voor afbeelding 2">
            <a:extLst>
              <a:ext uri="{FF2B5EF4-FFF2-40B4-BE49-F238E27FC236}">
                <a16:creationId xmlns:a16="http://schemas.microsoft.com/office/drawing/2014/main" xmlns="" id="{A804D6E9-78AC-4DEC-BEBA-33491A7E1FE6}"/>
              </a:ext>
            </a:extLst>
          </p:cNvPr>
          <p:cNvSpPr>
            <a:spLocks noGrp="1"/>
          </p:cNvSpPr>
          <p:nvPr>
            <p:ph type="pic" idx="1"/>
          </p:nvPr>
        </p:nvSpPr>
        <p:spPr>
          <a:xfrm>
            <a:off x="3804385" y="457202"/>
            <a:ext cx="4712156" cy="483669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Tree>
    <p:extLst>
      <p:ext uri="{BB962C8B-B14F-4D97-AF65-F5344CB8AC3E}">
        <p14:creationId xmlns:p14="http://schemas.microsoft.com/office/powerpoint/2010/main" val="39811389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F33CF804-8FF6-4857-90CC-44CAA1FB8C91}"/>
              </a:ext>
            </a:extLst>
          </p:cNvPr>
          <p:cNvSpPr>
            <a:spLocks noGrp="1"/>
          </p:cNvSpPr>
          <p:nvPr>
            <p:ph type="title"/>
          </p:nvPr>
        </p:nvSpPr>
        <p:spPr>
          <a:xfrm>
            <a:off x="628650" y="365126"/>
            <a:ext cx="7886700" cy="1325563"/>
          </a:xfrm>
          <a:prstGeom prst="rect">
            <a:avLst/>
          </a:prstGeom>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xmlns="" id="{42D37133-7EA6-411F-8324-48AFA28FABC0}"/>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xmlns="" id="{530EB23E-4CE1-4853-9F30-909AE34FEB45}"/>
              </a:ext>
            </a:extLst>
          </p:cNvPr>
          <p:cNvSpPr>
            <a:spLocks noGrp="1"/>
          </p:cNvSpPr>
          <p:nvPr>
            <p:ph type="dt" sz="half" idx="10"/>
          </p:nvPr>
        </p:nvSpPr>
        <p:spPr/>
        <p:txBody>
          <a:bodyPr/>
          <a:lstStyle/>
          <a:p>
            <a:r>
              <a:rPr lang="en-US" smtClean="0">
                <a:solidFill>
                  <a:srgbClr val="003183">
                    <a:tint val="75000"/>
                  </a:srgbClr>
                </a:solidFill>
              </a:rPr>
              <a:t>29-10-20</a:t>
            </a:r>
            <a:endParaRPr lang="nl-NL">
              <a:solidFill>
                <a:srgbClr val="003183">
                  <a:tint val="75000"/>
                </a:srgbClr>
              </a:solidFill>
            </a:endParaRPr>
          </a:p>
        </p:txBody>
      </p:sp>
      <p:sp>
        <p:nvSpPr>
          <p:cNvPr id="5" name="Tijdelijke aanduiding voor voettekst 4">
            <a:extLst>
              <a:ext uri="{FF2B5EF4-FFF2-40B4-BE49-F238E27FC236}">
                <a16:creationId xmlns:a16="http://schemas.microsoft.com/office/drawing/2014/main" xmlns="" id="{50838FDD-A969-4F15-A0BB-9E9A1C1846E5}"/>
              </a:ext>
            </a:extLst>
          </p:cNvPr>
          <p:cNvSpPr>
            <a:spLocks noGrp="1"/>
          </p:cNvSpPr>
          <p:nvPr>
            <p:ph type="ftr" sz="quarter" idx="11"/>
          </p:nvPr>
        </p:nvSpPr>
        <p:spPr/>
        <p:txBody>
          <a:bodyPr/>
          <a:lstStyle/>
          <a:p>
            <a:endParaRPr lang="nl-NL">
              <a:solidFill>
                <a:srgbClr val="003183">
                  <a:tint val="75000"/>
                </a:srgbClr>
              </a:solidFill>
            </a:endParaRPr>
          </a:p>
        </p:txBody>
      </p:sp>
      <p:sp>
        <p:nvSpPr>
          <p:cNvPr id="6" name="Tijdelijke aanduiding voor dianummer 5">
            <a:extLst>
              <a:ext uri="{FF2B5EF4-FFF2-40B4-BE49-F238E27FC236}">
                <a16:creationId xmlns:a16="http://schemas.microsoft.com/office/drawing/2014/main" xmlns="" id="{2F144B2E-A375-4FDD-B445-0D45321D8B78}"/>
              </a:ext>
            </a:extLst>
          </p:cNvPr>
          <p:cNvSpPr>
            <a:spLocks noGrp="1"/>
          </p:cNvSpPr>
          <p:nvPr>
            <p:ph type="sldNum" sz="quarter" idx="12"/>
          </p:nvPr>
        </p:nvSpPr>
        <p:spPr/>
        <p:txBody>
          <a:bodyPr/>
          <a:lstStyle/>
          <a:p>
            <a:fld id="{FD8D4867-931E-43FF-8E30-ED07ABD4663E}" type="slidenum">
              <a:rPr lang="nl-NL" smtClean="0">
                <a:solidFill>
                  <a:srgbClr val="003183">
                    <a:tint val="75000"/>
                  </a:srgbClr>
                </a:solidFill>
              </a:rPr>
              <a:pPr/>
              <a:t>‹#›</a:t>
            </a:fld>
            <a:endParaRPr lang="nl-NL">
              <a:solidFill>
                <a:srgbClr val="003183">
                  <a:tint val="75000"/>
                </a:srgbClr>
              </a:solidFill>
            </a:endParaRPr>
          </a:p>
        </p:txBody>
      </p:sp>
    </p:spTree>
    <p:extLst>
      <p:ext uri="{BB962C8B-B14F-4D97-AF65-F5344CB8AC3E}">
        <p14:creationId xmlns:p14="http://schemas.microsoft.com/office/powerpoint/2010/main" val="26023976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xmlns="" id="{F99C3F92-C6EC-4272-815E-B1B389D44DDE}"/>
              </a:ext>
            </a:extLst>
          </p:cNvPr>
          <p:cNvSpPr>
            <a:spLocks noGrp="1"/>
          </p:cNvSpPr>
          <p:nvPr>
            <p:ph type="title" orient="vert"/>
          </p:nvPr>
        </p:nvSpPr>
        <p:spPr>
          <a:xfrm>
            <a:off x="6543675" y="365125"/>
            <a:ext cx="1971675" cy="5811838"/>
          </a:xfrm>
          <a:prstGeom prst="rect">
            <a:avLst/>
          </a:prstGeo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xmlns="" id="{C90B98AF-0F52-4A18-BD53-353CC39E8E3A}"/>
              </a:ext>
            </a:extLst>
          </p:cNvPr>
          <p:cNvSpPr>
            <a:spLocks noGrp="1"/>
          </p:cNvSpPr>
          <p:nvPr>
            <p:ph type="body" orient="vert" idx="1"/>
          </p:nvPr>
        </p:nvSpPr>
        <p:spPr>
          <a:xfrm>
            <a:off x="628650" y="365125"/>
            <a:ext cx="5800725"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xmlns="" id="{7FF25579-36E5-41A4-AD23-DBE75D973ADD}"/>
              </a:ext>
            </a:extLst>
          </p:cNvPr>
          <p:cNvSpPr>
            <a:spLocks noGrp="1"/>
          </p:cNvSpPr>
          <p:nvPr>
            <p:ph type="dt" sz="half" idx="10"/>
          </p:nvPr>
        </p:nvSpPr>
        <p:spPr/>
        <p:txBody>
          <a:bodyPr/>
          <a:lstStyle/>
          <a:p>
            <a:r>
              <a:rPr lang="en-US" smtClean="0">
                <a:solidFill>
                  <a:srgbClr val="003183">
                    <a:tint val="75000"/>
                  </a:srgbClr>
                </a:solidFill>
              </a:rPr>
              <a:t>29-10-20</a:t>
            </a:r>
            <a:endParaRPr lang="nl-NL">
              <a:solidFill>
                <a:srgbClr val="003183">
                  <a:tint val="75000"/>
                </a:srgbClr>
              </a:solidFill>
            </a:endParaRPr>
          </a:p>
        </p:txBody>
      </p:sp>
      <p:sp>
        <p:nvSpPr>
          <p:cNvPr id="5" name="Tijdelijke aanduiding voor voettekst 4">
            <a:extLst>
              <a:ext uri="{FF2B5EF4-FFF2-40B4-BE49-F238E27FC236}">
                <a16:creationId xmlns:a16="http://schemas.microsoft.com/office/drawing/2014/main" xmlns="" id="{C6AA8B9E-6B89-4B98-A35F-AAB442F4139E}"/>
              </a:ext>
            </a:extLst>
          </p:cNvPr>
          <p:cNvSpPr>
            <a:spLocks noGrp="1"/>
          </p:cNvSpPr>
          <p:nvPr>
            <p:ph type="ftr" sz="quarter" idx="11"/>
          </p:nvPr>
        </p:nvSpPr>
        <p:spPr/>
        <p:txBody>
          <a:bodyPr/>
          <a:lstStyle/>
          <a:p>
            <a:endParaRPr lang="nl-NL">
              <a:solidFill>
                <a:srgbClr val="003183">
                  <a:tint val="75000"/>
                </a:srgbClr>
              </a:solidFill>
            </a:endParaRPr>
          </a:p>
        </p:txBody>
      </p:sp>
      <p:sp>
        <p:nvSpPr>
          <p:cNvPr id="6" name="Tijdelijke aanduiding voor dianummer 5">
            <a:extLst>
              <a:ext uri="{FF2B5EF4-FFF2-40B4-BE49-F238E27FC236}">
                <a16:creationId xmlns:a16="http://schemas.microsoft.com/office/drawing/2014/main" xmlns="" id="{E376FF1D-7E73-485F-80C6-59B3D1C18251}"/>
              </a:ext>
            </a:extLst>
          </p:cNvPr>
          <p:cNvSpPr>
            <a:spLocks noGrp="1"/>
          </p:cNvSpPr>
          <p:nvPr>
            <p:ph type="sldNum" sz="quarter" idx="12"/>
          </p:nvPr>
        </p:nvSpPr>
        <p:spPr/>
        <p:txBody>
          <a:bodyPr/>
          <a:lstStyle/>
          <a:p>
            <a:fld id="{FD8D4867-931E-43FF-8E30-ED07ABD4663E}" type="slidenum">
              <a:rPr lang="nl-NL" smtClean="0">
                <a:solidFill>
                  <a:srgbClr val="003183">
                    <a:tint val="75000"/>
                  </a:srgbClr>
                </a:solidFill>
              </a:rPr>
              <a:pPr/>
              <a:t>‹#›</a:t>
            </a:fld>
            <a:endParaRPr lang="nl-NL">
              <a:solidFill>
                <a:srgbClr val="003183">
                  <a:tint val="75000"/>
                </a:srgbClr>
              </a:solidFill>
            </a:endParaRPr>
          </a:p>
        </p:txBody>
      </p:sp>
    </p:spTree>
    <p:extLst>
      <p:ext uri="{BB962C8B-B14F-4D97-AF65-F5344CB8AC3E}">
        <p14:creationId xmlns:p14="http://schemas.microsoft.com/office/powerpoint/2010/main" val="3446972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8"/>
          <p:cNvSpPr>
            <a:spLocks noGrp="1" noChangeArrowheads="1"/>
          </p:cNvSpPr>
          <p:nvPr>
            <p:ph type="dt" sz="half" idx="10"/>
          </p:nvPr>
        </p:nvSpPr>
        <p:spPr>
          <a:ln/>
        </p:spPr>
        <p:txBody>
          <a:bodyPr/>
          <a:lstStyle>
            <a:lvl1pPr>
              <a:defRPr/>
            </a:lvl1pPr>
          </a:lstStyle>
          <a:p>
            <a:pPr>
              <a:defRPr/>
            </a:pPr>
            <a:r>
              <a:rPr lang="en-US" smtClean="0"/>
              <a:t>29-10-20</a:t>
            </a:r>
            <a:endParaRPr lang="en-US"/>
          </a:p>
        </p:txBody>
      </p:sp>
      <p:sp>
        <p:nvSpPr>
          <p:cNvPr id="8" name="Rectangle 9"/>
          <p:cNvSpPr>
            <a:spLocks noGrp="1" noChangeArrowheads="1"/>
          </p:cNvSpPr>
          <p:nvPr>
            <p:ph type="sldNum" sz="quarter" idx="11"/>
          </p:nvPr>
        </p:nvSpPr>
        <p:spPr>
          <a:ln/>
        </p:spPr>
        <p:txBody>
          <a:bodyPr/>
          <a:lstStyle>
            <a:lvl1pPr>
              <a:defRPr/>
            </a:lvl1pPr>
          </a:lstStyle>
          <a:p>
            <a:pPr>
              <a:defRPr/>
            </a:pPr>
            <a:r>
              <a:rPr lang="en-US"/>
              <a:t> | </a:t>
            </a:r>
            <a:fld id="{58EF9F0D-82BE-4EFB-BAC1-939A5B0B8BEA}" type="slidenum">
              <a:rPr lang="en-US"/>
              <a:pPr>
                <a:defRPr/>
              </a:pPr>
              <a:t>‹#›</a:t>
            </a:fld>
            <a:endParaRPr lang="en-US"/>
          </a:p>
        </p:txBody>
      </p:sp>
    </p:spTree>
    <p:extLst>
      <p:ext uri="{BB962C8B-B14F-4D97-AF65-F5344CB8AC3E}">
        <p14:creationId xmlns:p14="http://schemas.microsoft.com/office/powerpoint/2010/main" val="1066228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8"/>
          <p:cNvSpPr>
            <a:spLocks noGrp="1" noChangeArrowheads="1"/>
          </p:cNvSpPr>
          <p:nvPr>
            <p:ph type="dt" sz="half" idx="10"/>
          </p:nvPr>
        </p:nvSpPr>
        <p:spPr>
          <a:ln/>
        </p:spPr>
        <p:txBody>
          <a:bodyPr/>
          <a:lstStyle>
            <a:lvl1pPr>
              <a:defRPr/>
            </a:lvl1pPr>
          </a:lstStyle>
          <a:p>
            <a:pPr>
              <a:defRPr/>
            </a:pPr>
            <a:r>
              <a:rPr lang="en-US" smtClean="0"/>
              <a:t>29-10-20</a:t>
            </a:r>
            <a:endParaRPr lang="en-US"/>
          </a:p>
        </p:txBody>
      </p:sp>
      <p:sp>
        <p:nvSpPr>
          <p:cNvPr id="4" name="Rectangle 9"/>
          <p:cNvSpPr>
            <a:spLocks noGrp="1" noChangeArrowheads="1"/>
          </p:cNvSpPr>
          <p:nvPr>
            <p:ph type="sldNum" sz="quarter" idx="11"/>
          </p:nvPr>
        </p:nvSpPr>
        <p:spPr>
          <a:ln/>
        </p:spPr>
        <p:txBody>
          <a:bodyPr/>
          <a:lstStyle>
            <a:lvl1pPr>
              <a:defRPr/>
            </a:lvl1pPr>
          </a:lstStyle>
          <a:p>
            <a:pPr>
              <a:defRPr/>
            </a:pPr>
            <a:r>
              <a:rPr lang="en-US"/>
              <a:t> | </a:t>
            </a:r>
            <a:fld id="{F24715FF-6C28-43CE-A7A5-B0227DEE5FED}" type="slidenum">
              <a:rPr lang="en-US"/>
              <a:pPr>
                <a:defRPr/>
              </a:pPr>
              <a:t>‹#›</a:t>
            </a:fld>
            <a:endParaRPr lang="en-US"/>
          </a:p>
        </p:txBody>
      </p:sp>
    </p:spTree>
    <p:extLst>
      <p:ext uri="{BB962C8B-B14F-4D97-AF65-F5344CB8AC3E}">
        <p14:creationId xmlns:p14="http://schemas.microsoft.com/office/powerpoint/2010/main" val="1453925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r>
              <a:rPr lang="en-US" smtClean="0"/>
              <a:t>29-10-20</a:t>
            </a:r>
            <a:endParaRPr lang="en-US"/>
          </a:p>
        </p:txBody>
      </p:sp>
      <p:sp>
        <p:nvSpPr>
          <p:cNvPr id="3" name="Rectangle 9"/>
          <p:cNvSpPr>
            <a:spLocks noGrp="1" noChangeArrowheads="1"/>
          </p:cNvSpPr>
          <p:nvPr>
            <p:ph type="sldNum" sz="quarter" idx="11"/>
          </p:nvPr>
        </p:nvSpPr>
        <p:spPr>
          <a:ln/>
        </p:spPr>
        <p:txBody>
          <a:bodyPr/>
          <a:lstStyle>
            <a:lvl1pPr>
              <a:defRPr/>
            </a:lvl1pPr>
          </a:lstStyle>
          <a:p>
            <a:pPr>
              <a:defRPr/>
            </a:pPr>
            <a:r>
              <a:rPr lang="en-US"/>
              <a:t> | </a:t>
            </a:r>
            <a:fld id="{C7A93C5D-D7D3-45D2-9CFE-5D1D10D9165B}" type="slidenum">
              <a:rPr lang="en-US"/>
              <a:pPr>
                <a:defRPr/>
              </a:pPr>
              <a:t>‹#›</a:t>
            </a:fld>
            <a:endParaRPr lang="en-US"/>
          </a:p>
        </p:txBody>
      </p:sp>
    </p:spTree>
    <p:extLst>
      <p:ext uri="{BB962C8B-B14F-4D97-AF65-F5344CB8AC3E}">
        <p14:creationId xmlns:p14="http://schemas.microsoft.com/office/powerpoint/2010/main" val="2922309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8"/>
          <p:cNvSpPr>
            <a:spLocks noGrp="1" noChangeArrowheads="1"/>
          </p:cNvSpPr>
          <p:nvPr>
            <p:ph type="dt" sz="half" idx="10"/>
          </p:nvPr>
        </p:nvSpPr>
        <p:spPr>
          <a:ln/>
        </p:spPr>
        <p:txBody>
          <a:bodyPr/>
          <a:lstStyle>
            <a:lvl1pPr>
              <a:defRPr/>
            </a:lvl1pPr>
          </a:lstStyle>
          <a:p>
            <a:pPr>
              <a:defRPr/>
            </a:pPr>
            <a:r>
              <a:rPr lang="en-US" smtClean="0"/>
              <a:t>29-10-20</a:t>
            </a:r>
            <a:endParaRPr lang="en-US"/>
          </a:p>
        </p:txBody>
      </p:sp>
      <p:sp>
        <p:nvSpPr>
          <p:cNvPr id="6" name="Rectangle 9"/>
          <p:cNvSpPr>
            <a:spLocks noGrp="1" noChangeArrowheads="1"/>
          </p:cNvSpPr>
          <p:nvPr>
            <p:ph type="sldNum" sz="quarter" idx="11"/>
          </p:nvPr>
        </p:nvSpPr>
        <p:spPr>
          <a:ln/>
        </p:spPr>
        <p:txBody>
          <a:bodyPr/>
          <a:lstStyle>
            <a:lvl1pPr>
              <a:defRPr/>
            </a:lvl1pPr>
          </a:lstStyle>
          <a:p>
            <a:pPr>
              <a:defRPr/>
            </a:pPr>
            <a:r>
              <a:rPr lang="en-US"/>
              <a:t> | </a:t>
            </a:r>
            <a:fld id="{BB56DD5D-E60F-4FD3-998E-501AFA770FE9}" type="slidenum">
              <a:rPr lang="en-US"/>
              <a:pPr>
                <a:defRPr/>
              </a:pPr>
              <a:t>‹#›</a:t>
            </a:fld>
            <a:endParaRPr lang="en-US"/>
          </a:p>
        </p:txBody>
      </p:sp>
    </p:spTree>
    <p:extLst>
      <p:ext uri="{BB962C8B-B14F-4D97-AF65-F5344CB8AC3E}">
        <p14:creationId xmlns:p14="http://schemas.microsoft.com/office/powerpoint/2010/main" val="572399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8"/>
          <p:cNvSpPr>
            <a:spLocks noGrp="1" noChangeArrowheads="1"/>
          </p:cNvSpPr>
          <p:nvPr>
            <p:ph type="dt" sz="half" idx="10"/>
          </p:nvPr>
        </p:nvSpPr>
        <p:spPr>
          <a:ln/>
        </p:spPr>
        <p:txBody>
          <a:bodyPr/>
          <a:lstStyle>
            <a:lvl1pPr>
              <a:defRPr/>
            </a:lvl1pPr>
          </a:lstStyle>
          <a:p>
            <a:pPr>
              <a:defRPr/>
            </a:pPr>
            <a:r>
              <a:rPr lang="en-US" smtClean="0"/>
              <a:t>29-10-20</a:t>
            </a:r>
            <a:endParaRPr lang="en-US"/>
          </a:p>
        </p:txBody>
      </p:sp>
      <p:sp>
        <p:nvSpPr>
          <p:cNvPr id="6" name="Rectangle 9"/>
          <p:cNvSpPr>
            <a:spLocks noGrp="1" noChangeArrowheads="1"/>
          </p:cNvSpPr>
          <p:nvPr>
            <p:ph type="sldNum" sz="quarter" idx="11"/>
          </p:nvPr>
        </p:nvSpPr>
        <p:spPr>
          <a:ln/>
        </p:spPr>
        <p:txBody>
          <a:bodyPr/>
          <a:lstStyle>
            <a:lvl1pPr>
              <a:defRPr/>
            </a:lvl1pPr>
          </a:lstStyle>
          <a:p>
            <a:pPr>
              <a:defRPr/>
            </a:pPr>
            <a:r>
              <a:rPr lang="en-US"/>
              <a:t> | </a:t>
            </a:r>
            <a:fld id="{CCFB99F7-8222-447F-85F8-A1ADEA474153}" type="slidenum">
              <a:rPr lang="en-US"/>
              <a:pPr>
                <a:defRPr/>
              </a:pPr>
              <a:t>‹#›</a:t>
            </a:fld>
            <a:endParaRPr lang="en-US"/>
          </a:p>
        </p:txBody>
      </p:sp>
    </p:spTree>
    <p:extLst>
      <p:ext uri="{BB962C8B-B14F-4D97-AF65-F5344CB8AC3E}">
        <p14:creationId xmlns:p14="http://schemas.microsoft.com/office/powerpoint/2010/main" val="45998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5.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17" Type="http://schemas.openxmlformats.org/officeDocument/2006/relationships/image" Target="../media/image4.png"/><Relationship Id="rId2" Type="http://schemas.openxmlformats.org/officeDocument/2006/relationships/slideLayout" Target="../slideLayouts/slideLayout15.xml"/><Relationship Id="rId16" Type="http://schemas.openxmlformats.org/officeDocument/2006/relationships/image" Target="../media/image3.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6.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7.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17" Type="http://schemas.openxmlformats.org/officeDocument/2006/relationships/image" Target="../media/image4.png"/><Relationship Id="rId2" Type="http://schemas.openxmlformats.org/officeDocument/2006/relationships/slideLayout" Target="../slideLayouts/slideLayout26.xml"/><Relationship Id="rId16" Type="http://schemas.openxmlformats.org/officeDocument/2006/relationships/image" Target="../media/image3.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9.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image" Target="../media/image8.pn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theme" Target="../theme/theme4.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title"/>
          </p:nvPr>
        </p:nvSpPr>
        <p:spPr bwMode="auto">
          <a:xfrm>
            <a:off x="755650" y="1468438"/>
            <a:ext cx="79343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2051" name="Rectangle 4"/>
          <p:cNvSpPr>
            <a:spLocks noGrp="1" noChangeArrowheads="1"/>
          </p:cNvSpPr>
          <p:nvPr>
            <p:ph type="body" idx="1"/>
          </p:nvPr>
        </p:nvSpPr>
        <p:spPr bwMode="auto">
          <a:xfrm>
            <a:off x="755650" y="2205038"/>
            <a:ext cx="7934325" cy="4392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9" name="Rectangle 7" descr="Light upward diagonal"/>
          <p:cNvSpPr>
            <a:spLocks noChangeArrowheads="1"/>
          </p:cNvSpPr>
          <p:nvPr/>
        </p:nvSpPr>
        <p:spPr bwMode="auto">
          <a:xfrm>
            <a:off x="0" y="1009650"/>
            <a:ext cx="9144000" cy="261938"/>
          </a:xfrm>
          <a:prstGeom prst="rect">
            <a:avLst/>
          </a:prstGeom>
          <a:pattFill prst="ltUpDiag">
            <a:fgClr>
              <a:schemeClr val="accent1"/>
            </a:fgClr>
            <a:bgClr>
              <a:schemeClr val="bg1"/>
            </a:bgClr>
          </a:pattFill>
          <a:ln w="9525">
            <a:noFill/>
            <a:miter lim="800000"/>
            <a:headEnd/>
            <a:tailEnd/>
          </a:ln>
        </p:spPr>
        <p:txBody>
          <a:bodyPr wrap="none" anchor="ctr"/>
          <a:lstStyle/>
          <a:p>
            <a:pPr>
              <a:defRPr/>
            </a:pPr>
            <a:endParaRPr lang="nl-NL">
              <a:ea typeface="+mn-ea"/>
            </a:endParaRPr>
          </a:p>
        </p:txBody>
      </p:sp>
      <p:sp>
        <p:nvSpPr>
          <p:cNvPr id="3080" name="Rectangle 8"/>
          <p:cNvSpPr>
            <a:spLocks noGrp="1" noChangeArrowheads="1"/>
          </p:cNvSpPr>
          <p:nvPr>
            <p:ph type="dt" sz="half" idx="2"/>
          </p:nvPr>
        </p:nvSpPr>
        <p:spPr bwMode="auto">
          <a:xfrm>
            <a:off x="6589713" y="1009650"/>
            <a:ext cx="1905000" cy="26193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r" eaLnBrk="0" hangingPunct="0">
              <a:defRPr sz="1000" b="0">
                <a:latin typeface="Verdana" pitchFamily="34" charset="0"/>
                <a:ea typeface="+mn-ea"/>
              </a:defRPr>
            </a:lvl1pPr>
          </a:lstStyle>
          <a:p>
            <a:pPr>
              <a:defRPr/>
            </a:pPr>
            <a:r>
              <a:rPr lang="en-US" smtClean="0"/>
              <a:t>29-10-20</a:t>
            </a:r>
            <a:endParaRPr lang="en-US"/>
          </a:p>
        </p:txBody>
      </p:sp>
      <p:sp>
        <p:nvSpPr>
          <p:cNvPr id="3081" name="Rectangle 9"/>
          <p:cNvSpPr>
            <a:spLocks noGrp="1" noChangeArrowheads="1"/>
          </p:cNvSpPr>
          <p:nvPr>
            <p:ph type="sldNum" sz="quarter" idx="4"/>
          </p:nvPr>
        </p:nvSpPr>
        <p:spPr bwMode="auto">
          <a:xfrm>
            <a:off x="8496300" y="1009650"/>
            <a:ext cx="647700" cy="26193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eaLnBrk="0" hangingPunct="0">
              <a:defRPr sz="1000" b="0">
                <a:latin typeface="Verdana" pitchFamily="34" charset="0"/>
                <a:ea typeface="+mn-ea"/>
              </a:defRPr>
            </a:lvl1pPr>
          </a:lstStyle>
          <a:p>
            <a:pPr>
              <a:defRPr/>
            </a:pPr>
            <a:r>
              <a:rPr lang="en-US"/>
              <a:t> | </a:t>
            </a:r>
            <a:fld id="{14AB0445-7D29-4EB9-B946-A71A06966768}" type="slidenum">
              <a:rPr lang="en-US"/>
              <a:pPr>
                <a:defRPr/>
              </a:pPr>
              <a:t>‹#›</a:t>
            </a:fld>
            <a:endParaRPr lang="en-US"/>
          </a:p>
        </p:txBody>
      </p:sp>
      <p:pic>
        <p:nvPicPr>
          <p:cNvPr id="2056" name="Picture 11" descr="EN_sluit_bovenbalk"/>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0" y="0"/>
            <a:ext cx="9140825"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12" descr="RUGR_logoEN_rood_RGB"/>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55650" y="150813"/>
            <a:ext cx="2393950"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5" name="Rectangle 13" descr="Light upward diagonal"/>
          <p:cNvSpPr>
            <a:spLocks noChangeArrowheads="1"/>
          </p:cNvSpPr>
          <p:nvPr/>
        </p:nvSpPr>
        <p:spPr bwMode="auto">
          <a:xfrm>
            <a:off x="0" y="1011238"/>
            <a:ext cx="9144000" cy="261937"/>
          </a:xfrm>
          <a:prstGeom prst="rect">
            <a:avLst/>
          </a:prstGeom>
          <a:pattFill prst="ltUpDiag">
            <a:fgClr>
              <a:schemeClr val="accent1"/>
            </a:fgClr>
            <a:bgClr>
              <a:schemeClr val="bg1"/>
            </a:bgClr>
          </a:pattFill>
          <a:ln w="9525">
            <a:noFill/>
            <a:miter lim="800000"/>
            <a:headEnd/>
            <a:tailEnd/>
          </a:ln>
        </p:spPr>
        <p:txBody>
          <a:bodyPr wrap="none" anchor="ctr"/>
          <a:lstStyle/>
          <a:p>
            <a:pPr>
              <a:defRPr/>
            </a:pPr>
            <a:endParaRPr lang="nl-NL">
              <a:ea typeface="+mn-ea"/>
            </a:endParaRPr>
          </a:p>
        </p:txBody>
      </p:sp>
    </p:spTree>
  </p:cSld>
  <p:clrMap bg1="lt1" tx1="dk1" bg2="lt2" tx2="dk2" accent1="accent1" accent2="accent2" accent3="accent3" accent4="accent4" accent5="accent5" accent6="accent6" hlink="hlink" folHlink="folHlink"/>
  <p:sldLayoutIdLst>
    <p:sldLayoutId id="2147483860" r:id="rId1"/>
    <p:sldLayoutId id="2147483837" r:id="rId2"/>
    <p:sldLayoutId id="2147483836" r:id="rId3"/>
    <p:sldLayoutId id="2147483835" r:id="rId4"/>
    <p:sldLayoutId id="2147483834" r:id="rId5"/>
    <p:sldLayoutId id="2147483833" r:id="rId6"/>
    <p:sldLayoutId id="2147483832" r:id="rId7"/>
    <p:sldLayoutId id="2147483831" r:id="rId8"/>
    <p:sldLayoutId id="2147483830" r:id="rId9"/>
    <p:sldLayoutId id="2147483829" r:id="rId10"/>
    <p:sldLayoutId id="2147483828" r:id="rId11"/>
    <p:sldLayoutId id="2147483827" r:id="rId12"/>
    <p:sldLayoutId id="2147483862" r:id="rId13"/>
  </p:sldLayoutIdLst>
  <p:timing>
    <p:tnLst>
      <p:par>
        <p:cTn id="1" dur="indefinite" restart="never" nodeType="tmRoot"/>
      </p:par>
    </p:tnLst>
  </p:timing>
  <p:hf hdr="0" ftr="0"/>
  <p:txStyles>
    <p:titleStyle>
      <a:lvl1pPr algn="l" rtl="0" eaLnBrk="0" fontAlgn="base" hangingPunct="0">
        <a:spcBef>
          <a:spcPct val="0"/>
        </a:spcBef>
        <a:spcAft>
          <a:spcPct val="0"/>
        </a:spcAft>
        <a:defRPr sz="3200">
          <a:solidFill>
            <a:srgbClr val="333333"/>
          </a:solidFill>
          <a:latin typeface="+mj-lt"/>
          <a:ea typeface="MS PGothic" pitchFamily="34" charset="-128"/>
          <a:cs typeface="+mj-cs"/>
        </a:defRPr>
      </a:lvl1pPr>
      <a:lvl2pPr algn="l" rtl="0" eaLnBrk="0" fontAlgn="base" hangingPunct="0">
        <a:spcBef>
          <a:spcPct val="0"/>
        </a:spcBef>
        <a:spcAft>
          <a:spcPct val="0"/>
        </a:spcAft>
        <a:defRPr sz="3200">
          <a:solidFill>
            <a:srgbClr val="333333"/>
          </a:solidFill>
          <a:latin typeface="Arial" charset="0"/>
          <a:ea typeface="MS PGothic" pitchFamily="34" charset="-128"/>
        </a:defRPr>
      </a:lvl2pPr>
      <a:lvl3pPr algn="l" rtl="0" eaLnBrk="0" fontAlgn="base" hangingPunct="0">
        <a:spcBef>
          <a:spcPct val="0"/>
        </a:spcBef>
        <a:spcAft>
          <a:spcPct val="0"/>
        </a:spcAft>
        <a:defRPr sz="3200">
          <a:solidFill>
            <a:srgbClr val="333333"/>
          </a:solidFill>
          <a:latin typeface="Arial" charset="0"/>
          <a:ea typeface="MS PGothic" pitchFamily="34" charset="-128"/>
        </a:defRPr>
      </a:lvl3pPr>
      <a:lvl4pPr algn="l" rtl="0" eaLnBrk="0" fontAlgn="base" hangingPunct="0">
        <a:spcBef>
          <a:spcPct val="0"/>
        </a:spcBef>
        <a:spcAft>
          <a:spcPct val="0"/>
        </a:spcAft>
        <a:defRPr sz="3200">
          <a:solidFill>
            <a:srgbClr val="333333"/>
          </a:solidFill>
          <a:latin typeface="Arial" charset="0"/>
          <a:ea typeface="MS PGothic" pitchFamily="34" charset="-128"/>
        </a:defRPr>
      </a:lvl4pPr>
      <a:lvl5pPr algn="l" rtl="0" eaLnBrk="0" fontAlgn="base" hangingPunct="0">
        <a:spcBef>
          <a:spcPct val="0"/>
        </a:spcBef>
        <a:spcAft>
          <a:spcPct val="0"/>
        </a:spcAft>
        <a:defRPr sz="3200">
          <a:solidFill>
            <a:srgbClr val="333333"/>
          </a:solidFill>
          <a:latin typeface="Arial" charset="0"/>
          <a:ea typeface="MS PGothic" pitchFamily="34" charset="-128"/>
        </a:defRPr>
      </a:lvl5pPr>
      <a:lvl6pPr marL="457200" algn="l" rtl="0" fontAlgn="base">
        <a:spcBef>
          <a:spcPct val="0"/>
        </a:spcBef>
        <a:spcAft>
          <a:spcPct val="0"/>
        </a:spcAft>
        <a:defRPr sz="3200">
          <a:solidFill>
            <a:srgbClr val="333333"/>
          </a:solidFill>
          <a:latin typeface="Arial" charset="0"/>
          <a:ea typeface="ＭＳ Ｐゴシック" pitchFamily="34" charset="-128"/>
        </a:defRPr>
      </a:lvl6pPr>
      <a:lvl7pPr marL="914400" algn="l" rtl="0" fontAlgn="base">
        <a:spcBef>
          <a:spcPct val="0"/>
        </a:spcBef>
        <a:spcAft>
          <a:spcPct val="0"/>
        </a:spcAft>
        <a:defRPr sz="3200">
          <a:solidFill>
            <a:srgbClr val="333333"/>
          </a:solidFill>
          <a:latin typeface="Arial" charset="0"/>
          <a:ea typeface="ＭＳ Ｐゴシック" pitchFamily="34" charset="-128"/>
        </a:defRPr>
      </a:lvl7pPr>
      <a:lvl8pPr marL="1371600" algn="l" rtl="0" fontAlgn="base">
        <a:spcBef>
          <a:spcPct val="0"/>
        </a:spcBef>
        <a:spcAft>
          <a:spcPct val="0"/>
        </a:spcAft>
        <a:defRPr sz="3200">
          <a:solidFill>
            <a:srgbClr val="333333"/>
          </a:solidFill>
          <a:latin typeface="Arial" charset="0"/>
          <a:ea typeface="ＭＳ Ｐゴシック" pitchFamily="34" charset="-128"/>
        </a:defRPr>
      </a:lvl8pPr>
      <a:lvl9pPr marL="1828800" algn="l" rtl="0" fontAlgn="base">
        <a:spcBef>
          <a:spcPct val="0"/>
        </a:spcBef>
        <a:spcAft>
          <a:spcPct val="0"/>
        </a:spcAft>
        <a:defRPr sz="3200">
          <a:solidFill>
            <a:srgbClr val="333333"/>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lr>
          <a:schemeClr val="accent2"/>
        </a:buClr>
        <a:buSzPct val="150000"/>
        <a:buChar char="•"/>
        <a:defRPr sz="2500">
          <a:solidFill>
            <a:srgbClr val="333333"/>
          </a:solidFill>
          <a:latin typeface="+mn-lt"/>
          <a:ea typeface="MS PGothic" pitchFamily="34" charset="-128"/>
          <a:cs typeface="+mn-cs"/>
        </a:defRPr>
      </a:lvl1pPr>
      <a:lvl2pPr marL="742950" indent="-285750" algn="l" rtl="0" eaLnBrk="0" fontAlgn="base" hangingPunct="0">
        <a:spcBef>
          <a:spcPct val="20000"/>
        </a:spcBef>
        <a:spcAft>
          <a:spcPct val="0"/>
        </a:spcAft>
        <a:buClr>
          <a:schemeClr val="accent2"/>
        </a:buClr>
        <a:buSzPct val="125000"/>
        <a:buChar char="•"/>
        <a:defRPr sz="2500">
          <a:solidFill>
            <a:srgbClr val="333333"/>
          </a:solidFill>
          <a:latin typeface="+mn-lt"/>
          <a:ea typeface="MS PGothic" pitchFamily="34" charset="-128"/>
        </a:defRPr>
      </a:lvl2pPr>
      <a:lvl3pPr marL="1143000" indent="-228600" algn="l" rtl="0" eaLnBrk="0" fontAlgn="base" hangingPunct="0">
        <a:spcBef>
          <a:spcPct val="20000"/>
        </a:spcBef>
        <a:spcAft>
          <a:spcPct val="0"/>
        </a:spcAft>
        <a:buClr>
          <a:schemeClr val="accent2"/>
        </a:buClr>
        <a:buChar char="•"/>
        <a:defRPr sz="2500">
          <a:solidFill>
            <a:srgbClr val="333333"/>
          </a:solidFill>
          <a:latin typeface="+mn-lt"/>
          <a:ea typeface="MS PGothic" pitchFamily="34" charset="-128"/>
        </a:defRPr>
      </a:lvl3pPr>
      <a:lvl4pPr marL="1600200" indent="-228600" algn="l" rtl="0" eaLnBrk="0" fontAlgn="base" hangingPunct="0">
        <a:spcBef>
          <a:spcPct val="20000"/>
        </a:spcBef>
        <a:spcAft>
          <a:spcPct val="0"/>
        </a:spcAft>
        <a:buClr>
          <a:schemeClr val="accent2"/>
        </a:buClr>
        <a:buChar char="•"/>
        <a:defRPr sz="2500">
          <a:solidFill>
            <a:srgbClr val="333333"/>
          </a:solidFill>
          <a:latin typeface="+mn-lt"/>
          <a:ea typeface="MS PGothic" pitchFamily="34" charset="-128"/>
        </a:defRPr>
      </a:lvl4pPr>
      <a:lvl5pPr marL="2057400" indent="-228600" algn="l" rtl="0" eaLnBrk="0" fontAlgn="base" hangingPunct="0">
        <a:spcBef>
          <a:spcPct val="20000"/>
        </a:spcBef>
        <a:spcAft>
          <a:spcPct val="0"/>
        </a:spcAft>
        <a:buClr>
          <a:schemeClr val="accent2"/>
        </a:buClr>
        <a:buChar char="•"/>
        <a:defRPr sz="2500">
          <a:solidFill>
            <a:srgbClr val="333333"/>
          </a:solidFill>
          <a:latin typeface="+mn-lt"/>
          <a:ea typeface="MS PGothic" pitchFamily="34" charset="-128"/>
        </a:defRPr>
      </a:lvl5pPr>
      <a:lvl6pPr marL="2514600" indent="-228600" algn="l" rtl="0" fontAlgn="base">
        <a:spcBef>
          <a:spcPct val="20000"/>
        </a:spcBef>
        <a:spcAft>
          <a:spcPct val="0"/>
        </a:spcAft>
        <a:buClr>
          <a:schemeClr val="accent2"/>
        </a:buClr>
        <a:buChar char="•"/>
        <a:defRPr sz="2500">
          <a:solidFill>
            <a:srgbClr val="333333"/>
          </a:solidFill>
          <a:latin typeface="+mn-lt"/>
          <a:ea typeface="+mn-ea"/>
        </a:defRPr>
      </a:lvl6pPr>
      <a:lvl7pPr marL="2971800" indent="-228600" algn="l" rtl="0" fontAlgn="base">
        <a:spcBef>
          <a:spcPct val="20000"/>
        </a:spcBef>
        <a:spcAft>
          <a:spcPct val="0"/>
        </a:spcAft>
        <a:buClr>
          <a:schemeClr val="accent2"/>
        </a:buClr>
        <a:buChar char="•"/>
        <a:defRPr sz="2500">
          <a:solidFill>
            <a:srgbClr val="333333"/>
          </a:solidFill>
          <a:latin typeface="+mn-lt"/>
          <a:ea typeface="+mn-ea"/>
        </a:defRPr>
      </a:lvl7pPr>
      <a:lvl8pPr marL="3429000" indent="-228600" algn="l" rtl="0" fontAlgn="base">
        <a:spcBef>
          <a:spcPct val="20000"/>
        </a:spcBef>
        <a:spcAft>
          <a:spcPct val="0"/>
        </a:spcAft>
        <a:buClr>
          <a:schemeClr val="accent2"/>
        </a:buClr>
        <a:buChar char="•"/>
        <a:defRPr sz="2500">
          <a:solidFill>
            <a:srgbClr val="333333"/>
          </a:solidFill>
          <a:latin typeface="+mn-lt"/>
          <a:ea typeface="+mn-ea"/>
        </a:defRPr>
      </a:lvl8pPr>
      <a:lvl9pPr marL="3886200" indent="-228600" algn="l" rtl="0" fontAlgn="base">
        <a:spcBef>
          <a:spcPct val="20000"/>
        </a:spcBef>
        <a:spcAft>
          <a:spcPct val="0"/>
        </a:spcAft>
        <a:buClr>
          <a:schemeClr val="accent2"/>
        </a:buClr>
        <a:buChar char="•"/>
        <a:defRPr sz="2500">
          <a:solidFill>
            <a:srgbClr val="333333"/>
          </a:solidFill>
          <a:latin typeface="+mn-lt"/>
          <a:ea typeface="+mn-ea"/>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2" descr="Pauze_bovenbalk"/>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0825"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Pauze_middenbalk"/>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1265238"/>
            <a:ext cx="9140825"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4" descr="Light upward diagonal"/>
          <p:cNvSpPr>
            <a:spLocks noChangeArrowheads="1"/>
          </p:cNvSpPr>
          <p:nvPr/>
        </p:nvSpPr>
        <p:spPr bwMode="auto">
          <a:xfrm>
            <a:off x="0" y="6210300"/>
            <a:ext cx="9144000" cy="641350"/>
          </a:xfrm>
          <a:prstGeom prst="rect">
            <a:avLst/>
          </a:prstGeom>
          <a:pattFill prst="ltUpDiag">
            <a:fgClr>
              <a:schemeClr val="accent1"/>
            </a:fgClr>
            <a:bgClr>
              <a:schemeClr val="bg1"/>
            </a:bgClr>
          </a:pattFill>
          <a:ln w="9525">
            <a:noFill/>
            <a:miter lim="800000"/>
            <a:headEnd/>
            <a:tailEnd/>
          </a:ln>
        </p:spPr>
        <p:txBody>
          <a:bodyPr wrap="none" anchor="ctr"/>
          <a:lstStyle/>
          <a:p>
            <a:pPr>
              <a:defRPr/>
            </a:pPr>
            <a:endParaRPr lang="nl-NL">
              <a:ea typeface="+mn-ea"/>
            </a:endParaRPr>
          </a:p>
        </p:txBody>
      </p:sp>
      <p:pic>
        <p:nvPicPr>
          <p:cNvPr id="3077" name="Picture 5" descr="RUGR_logoEN_rood_RGB"/>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55650" y="150813"/>
            <a:ext cx="2393950"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tangle 6"/>
          <p:cNvSpPr>
            <a:spLocks noGrp="1" noChangeArrowheads="1"/>
          </p:cNvSpPr>
          <p:nvPr>
            <p:ph type="title"/>
          </p:nvPr>
        </p:nvSpPr>
        <p:spPr bwMode="auto">
          <a:xfrm>
            <a:off x="755650" y="1468438"/>
            <a:ext cx="79343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5127" name="Rectangle 7" descr="Light upward diagonal"/>
          <p:cNvSpPr>
            <a:spLocks noChangeArrowheads="1"/>
          </p:cNvSpPr>
          <p:nvPr/>
        </p:nvSpPr>
        <p:spPr bwMode="auto">
          <a:xfrm>
            <a:off x="0" y="1011238"/>
            <a:ext cx="9144000" cy="261937"/>
          </a:xfrm>
          <a:prstGeom prst="rect">
            <a:avLst/>
          </a:prstGeom>
          <a:pattFill prst="ltUpDiag">
            <a:fgClr>
              <a:schemeClr val="accent1"/>
            </a:fgClr>
            <a:bgClr>
              <a:schemeClr val="bg1"/>
            </a:bgClr>
          </a:pattFill>
          <a:ln w="9525">
            <a:noFill/>
            <a:miter lim="800000"/>
            <a:headEnd/>
            <a:tailEnd/>
          </a:ln>
        </p:spPr>
        <p:txBody>
          <a:bodyPr wrap="none" anchor="ctr"/>
          <a:lstStyle/>
          <a:p>
            <a:pPr>
              <a:defRPr/>
            </a:pPr>
            <a:endParaRPr lang="nl-NL">
              <a:ea typeface="+mn-ea"/>
            </a:endParaRPr>
          </a:p>
        </p:txBody>
      </p:sp>
      <p:sp>
        <p:nvSpPr>
          <p:cNvPr id="5128" name="Rectangle 8"/>
          <p:cNvSpPr>
            <a:spLocks noGrp="1" noChangeArrowheads="1"/>
          </p:cNvSpPr>
          <p:nvPr>
            <p:ph type="dt" sz="half" idx="2"/>
          </p:nvPr>
        </p:nvSpPr>
        <p:spPr bwMode="auto">
          <a:xfrm>
            <a:off x="6589713" y="1011238"/>
            <a:ext cx="1905000" cy="261937"/>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r" eaLnBrk="0" hangingPunct="0">
              <a:defRPr sz="1000" b="0">
                <a:latin typeface="Verdana" pitchFamily="34" charset="0"/>
                <a:ea typeface="+mn-ea"/>
              </a:defRPr>
            </a:lvl1pPr>
          </a:lstStyle>
          <a:p>
            <a:pPr>
              <a:defRPr/>
            </a:pPr>
            <a:r>
              <a:rPr lang="en-US" smtClean="0"/>
              <a:t>29-10-20</a:t>
            </a:r>
            <a:endParaRPr lang="en-US"/>
          </a:p>
        </p:txBody>
      </p:sp>
      <p:sp>
        <p:nvSpPr>
          <p:cNvPr id="5129" name="Rectangle 9"/>
          <p:cNvSpPr>
            <a:spLocks noGrp="1" noChangeArrowheads="1"/>
          </p:cNvSpPr>
          <p:nvPr>
            <p:ph type="sldNum" sz="quarter" idx="4"/>
          </p:nvPr>
        </p:nvSpPr>
        <p:spPr bwMode="auto">
          <a:xfrm>
            <a:off x="8496300" y="1011238"/>
            <a:ext cx="647700" cy="261937"/>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eaLnBrk="0" hangingPunct="0">
              <a:defRPr sz="1000" b="0">
                <a:latin typeface="Verdana" pitchFamily="34" charset="0"/>
                <a:ea typeface="+mn-ea"/>
              </a:defRPr>
            </a:lvl1pPr>
          </a:lstStyle>
          <a:p>
            <a:pPr>
              <a:defRPr/>
            </a:pPr>
            <a:r>
              <a:rPr lang="en-US"/>
              <a:t> | </a:t>
            </a:r>
            <a:fld id="{DEBB5656-C684-4319-B204-E580160C8489}" type="slidenum">
              <a:rPr lang="en-US"/>
              <a:pPr>
                <a:defRPr/>
              </a:pPr>
              <a:t>‹#›</a:t>
            </a:fld>
            <a:endParaRPr lang="en-US"/>
          </a:p>
        </p:txBody>
      </p:sp>
      <p:grpSp>
        <p:nvGrpSpPr>
          <p:cNvPr id="3082" name="Group 20"/>
          <p:cNvGrpSpPr>
            <a:grpSpLocks/>
          </p:cNvGrpSpPr>
          <p:nvPr/>
        </p:nvGrpSpPr>
        <p:grpSpPr bwMode="auto">
          <a:xfrm>
            <a:off x="6732588" y="6254750"/>
            <a:ext cx="2339975" cy="533400"/>
            <a:chOff x="4241" y="3940"/>
            <a:chExt cx="1474" cy="336"/>
          </a:xfrm>
        </p:grpSpPr>
        <p:sp>
          <p:nvSpPr>
            <p:cNvPr id="5141" name="Text Box 21"/>
            <p:cNvSpPr txBox="1">
              <a:spLocks noChangeArrowheads="1"/>
            </p:cNvSpPr>
            <p:nvPr userDrawn="1"/>
          </p:nvSpPr>
          <p:spPr bwMode="auto">
            <a:xfrm>
              <a:off x="4241" y="4007"/>
              <a:ext cx="1134" cy="240"/>
            </a:xfrm>
            <a:prstGeom prst="rect">
              <a:avLst/>
            </a:prstGeom>
            <a:noFill/>
            <a:ln w="9525">
              <a:noFill/>
              <a:miter lim="800000"/>
              <a:headEnd/>
              <a:tailEnd/>
            </a:ln>
            <a:effectLst/>
          </p:spPr>
          <p:txBody>
            <a:bodyPr>
              <a:spAutoFit/>
            </a:bodyPr>
            <a:lstStyle/>
            <a:p>
              <a:pPr algn="r">
                <a:lnSpc>
                  <a:spcPct val="70000"/>
                </a:lnSpc>
                <a:spcBef>
                  <a:spcPct val="50000"/>
                </a:spcBef>
                <a:defRPr/>
              </a:pPr>
              <a:r>
                <a:rPr lang="nl-NL" sz="1000">
                  <a:solidFill>
                    <a:srgbClr val="333333"/>
                  </a:solidFill>
                  <a:latin typeface="Arial" charset="0"/>
                  <a:ea typeface="+mn-ea"/>
                </a:rPr>
                <a:t>PharmacoEpidemiology</a:t>
              </a:r>
            </a:p>
            <a:p>
              <a:pPr algn="r">
                <a:lnSpc>
                  <a:spcPct val="70000"/>
                </a:lnSpc>
                <a:spcBef>
                  <a:spcPct val="50000"/>
                </a:spcBef>
                <a:defRPr/>
              </a:pPr>
              <a:r>
                <a:rPr lang="nl-NL" sz="1000">
                  <a:solidFill>
                    <a:srgbClr val="333333"/>
                  </a:solidFill>
                  <a:latin typeface="Arial" charset="0"/>
                  <a:ea typeface="+mn-ea"/>
                </a:rPr>
                <a:t>&amp; PharmacoEconomics</a:t>
              </a:r>
              <a:endParaRPr lang="en-US" sz="1000">
                <a:solidFill>
                  <a:srgbClr val="333333"/>
                </a:solidFill>
                <a:latin typeface="Arial" charset="0"/>
                <a:ea typeface="+mn-ea"/>
              </a:endParaRPr>
            </a:p>
          </p:txBody>
        </p:sp>
        <p:pic>
          <p:nvPicPr>
            <p:cNvPr id="3085" name="Picture 22" descr="pe twee"/>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385" y="3940"/>
              <a:ext cx="330"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83" name="Picture 23" descr="share_logo0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4925" y="6283325"/>
            <a:ext cx="22320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48" r:id="rId1"/>
    <p:sldLayoutId id="2147483847" r:id="rId2"/>
    <p:sldLayoutId id="2147483846" r:id="rId3"/>
    <p:sldLayoutId id="2147483845" r:id="rId4"/>
    <p:sldLayoutId id="2147483844" r:id="rId5"/>
    <p:sldLayoutId id="2147483843" r:id="rId6"/>
    <p:sldLayoutId id="2147483842" r:id="rId7"/>
    <p:sldLayoutId id="2147483841" r:id="rId8"/>
    <p:sldLayoutId id="2147483840" r:id="rId9"/>
    <p:sldLayoutId id="2147483839" r:id="rId10"/>
    <p:sldLayoutId id="2147483838" r:id="rId11"/>
  </p:sldLayoutIdLst>
  <p:hf hdr="0" ftr="0"/>
  <p:txStyles>
    <p:titleStyle>
      <a:lvl1pPr algn="l" rtl="0" eaLnBrk="0" fontAlgn="base" hangingPunct="0">
        <a:spcBef>
          <a:spcPct val="0"/>
        </a:spcBef>
        <a:spcAft>
          <a:spcPct val="0"/>
        </a:spcAft>
        <a:defRPr sz="4200">
          <a:solidFill>
            <a:schemeClr val="bg1"/>
          </a:solidFill>
          <a:latin typeface="+mj-lt"/>
          <a:ea typeface="MS PGothic" pitchFamily="34" charset="-128"/>
          <a:cs typeface="+mj-cs"/>
        </a:defRPr>
      </a:lvl1pPr>
      <a:lvl2pPr algn="l" rtl="0" eaLnBrk="0" fontAlgn="base" hangingPunct="0">
        <a:spcBef>
          <a:spcPct val="0"/>
        </a:spcBef>
        <a:spcAft>
          <a:spcPct val="0"/>
        </a:spcAft>
        <a:defRPr sz="4200">
          <a:solidFill>
            <a:schemeClr val="bg1"/>
          </a:solidFill>
          <a:latin typeface="Arial" charset="0"/>
          <a:ea typeface="MS PGothic" pitchFamily="34" charset="-128"/>
        </a:defRPr>
      </a:lvl2pPr>
      <a:lvl3pPr algn="l" rtl="0" eaLnBrk="0" fontAlgn="base" hangingPunct="0">
        <a:spcBef>
          <a:spcPct val="0"/>
        </a:spcBef>
        <a:spcAft>
          <a:spcPct val="0"/>
        </a:spcAft>
        <a:defRPr sz="4200">
          <a:solidFill>
            <a:schemeClr val="bg1"/>
          </a:solidFill>
          <a:latin typeface="Arial" charset="0"/>
          <a:ea typeface="MS PGothic" pitchFamily="34" charset="-128"/>
        </a:defRPr>
      </a:lvl3pPr>
      <a:lvl4pPr algn="l" rtl="0" eaLnBrk="0" fontAlgn="base" hangingPunct="0">
        <a:spcBef>
          <a:spcPct val="0"/>
        </a:spcBef>
        <a:spcAft>
          <a:spcPct val="0"/>
        </a:spcAft>
        <a:defRPr sz="4200">
          <a:solidFill>
            <a:schemeClr val="bg1"/>
          </a:solidFill>
          <a:latin typeface="Arial" charset="0"/>
          <a:ea typeface="MS PGothic" pitchFamily="34" charset="-128"/>
        </a:defRPr>
      </a:lvl4pPr>
      <a:lvl5pPr algn="l" rtl="0" eaLnBrk="0" fontAlgn="base" hangingPunct="0">
        <a:spcBef>
          <a:spcPct val="0"/>
        </a:spcBef>
        <a:spcAft>
          <a:spcPct val="0"/>
        </a:spcAft>
        <a:defRPr sz="4200">
          <a:solidFill>
            <a:schemeClr val="bg1"/>
          </a:solidFill>
          <a:latin typeface="Arial" charset="0"/>
          <a:ea typeface="MS PGothic" pitchFamily="34" charset="-128"/>
        </a:defRPr>
      </a:lvl5pPr>
      <a:lvl6pPr marL="457200" algn="l" rtl="0" fontAlgn="base">
        <a:spcBef>
          <a:spcPct val="0"/>
        </a:spcBef>
        <a:spcAft>
          <a:spcPct val="0"/>
        </a:spcAft>
        <a:defRPr sz="4200">
          <a:solidFill>
            <a:schemeClr val="bg1"/>
          </a:solidFill>
          <a:latin typeface="Arial" charset="0"/>
          <a:ea typeface="ＭＳ Ｐゴシック" pitchFamily="34" charset="-128"/>
        </a:defRPr>
      </a:lvl6pPr>
      <a:lvl7pPr marL="914400" algn="l" rtl="0" fontAlgn="base">
        <a:spcBef>
          <a:spcPct val="0"/>
        </a:spcBef>
        <a:spcAft>
          <a:spcPct val="0"/>
        </a:spcAft>
        <a:defRPr sz="4200">
          <a:solidFill>
            <a:schemeClr val="bg1"/>
          </a:solidFill>
          <a:latin typeface="Arial" charset="0"/>
          <a:ea typeface="ＭＳ Ｐゴシック" pitchFamily="34" charset="-128"/>
        </a:defRPr>
      </a:lvl7pPr>
      <a:lvl8pPr marL="1371600" algn="l" rtl="0" fontAlgn="base">
        <a:spcBef>
          <a:spcPct val="0"/>
        </a:spcBef>
        <a:spcAft>
          <a:spcPct val="0"/>
        </a:spcAft>
        <a:defRPr sz="4200">
          <a:solidFill>
            <a:schemeClr val="bg1"/>
          </a:solidFill>
          <a:latin typeface="Arial" charset="0"/>
          <a:ea typeface="ＭＳ Ｐゴシック" pitchFamily="34" charset="-128"/>
        </a:defRPr>
      </a:lvl8pPr>
      <a:lvl9pPr marL="1828800" algn="l" rtl="0" fontAlgn="base">
        <a:spcBef>
          <a:spcPct val="0"/>
        </a:spcBef>
        <a:spcAft>
          <a:spcPct val="0"/>
        </a:spcAft>
        <a:defRPr sz="4200">
          <a:solidFill>
            <a:schemeClr val="bg1"/>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25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Times" pitchFamily="18" charset="0"/>
        <a:buChar char="•"/>
        <a:defRPr sz="25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500">
          <a:solidFill>
            <a:schemeClr val="tx1"/>
          </a:solidFill>
          <a:latin typeface="+mn-lt"/>
          <a:ea typeface="MS PGothic" pitchFamily="34" charset="-128"/>
        </a:defRPr>
      </a:lvl3pPr>
      <a:lvl4pPr marL="1600200" indent="-228600" algn="l" rtl="0" eaLnBrk="0" fontAlgn="base" hangingPunct="0">
        <a:spcBef>
          <a:spcPct val="20000"/>
        </a:spcBef>
        <a:spcAft>
          <a:spcPct val="0"/>
        </a:spcAft>
        <a:buFont typeface="Times" pitchFamily="18" charset="0"/>
        <a:buChar char="•"/>
        <a:defRPr sz="2500">
          <a:solidFill>
            <a:schemeClr val="tx1"/>
          </a:solidFill>
          <a:latin typeface="+mn-lt"/>
          <a:ea typeface="MS PGothic" pitchFamily="34" charset="-128"/>
        </a:defRPr>
      </a:lvl4pPr>
      <a:lvl5pPr marL="2057400" indent="-228600" algn="l" rtl="0" eaLnBrk="0" fontAlgn="base" hangingPunct="0">
        <a:spcBef>
          <a:spcPct val="20000"/>
        </a:spcBef>
        <a:spcAft>
          <a:spcPct val="0"/>
        </a:spcAft>
        <a:buFont typeface="Times" pitchFamily="18" charset="0"/>
        <a:buChar char="•"/>
        <a:defRPr sz="2500">
          <a:solidFill>
            <a:schemeClr val="tx1"/>
          </a:solidFill>
          <a:latin typeface="+mn-lt"/>
          <a:ea typeface="MS PGothic" pitchFamily="34" charset="-128"/>
        </a:defRPr>
      </a:lvl5pPr>
      <a:lvl6pPr marL="2514600" indent="-228600" algn="l" rtl="0" fontAlgn="base">
        <a:spcBef>
          <a:spcPct val="20000"/>
        </a:spcBef>
        <a:spcAft>
          <a:spcPct val="0"/>
        </a:spcAft>
        <a:buFont typeface="Times" pitchFamily="18" charset="0"/>
        <a:buChar char="•"/>
        <a:defRPr sz="2500">
          <a:solidFill>
            <a:schemeClr val="tx1"/>
          </a:solidFill>
          <a:latin typeface="+mn-lt"/>
          <a:ea typeface="+mn-ea"/>
        </a:defRPr>
      </a:lvl6pPr>
      <a:lvl7pPr marL="2971800" indent="-228600" algn="l" rtl="0" fontAlgn="base">
        <a:spcBef>
          <a:spcPct val="20000"/>
        </a:spcBef>
        <a:spcAft>
          <a:spcPct val="0"/>
        </a:spcAft>
        <a:buFont typeface="Times" pitchFamily="18" charset="0"/>
        <a:buChar char="•"/>
        <a:defRPr sz="2500">
          <a:solidFill>
            <a:schemeClr val="tx1"/>
          </a:solidFill>
          <a:latin typeface="+mn-lt"/>
          <a:ea typeface="+mn-ea"/>
        </a:defRPr>
      </a:lvl7pPr>
      <a:lvl8pPr marL="3429000" indent="-228600" algn="l" rtl="0" fontAlgn="base">
        <a:spcBef>
          <a:spcPct val="20000"/>
        </a:spcBef>
        <a:spcAft>
          <a:spcPct val="0"/>
        </a:spcAft>
        <a:buFont typeface="Times" pitchFamily="18" charset="0"/>
        <a:buChar char="•"/>
        <a:defRPr sz="2500">
          <a:solidFill>
            <a:schemeClr val="tx1"/>
          </a:solidFill>
          <a:latin typeface="+mn-lt"/>
          <a:ea typeface="+mn-ea"/>
        </a:defRPr>
      </a:lvl8pPr>
      <a:lvl9pPr marL="3886200" indent="-228600" algn="l" rtl="0" fontAlgn="base">
        <a:spcBef>
          <a:spcPct val="20000"/>
        </a:spcBef>
        <a:spcAft>
          <a:spcPct val="0"/>
        </a:spcAft>
        <a:buFont typeface="Times" pitchFamily="18" charset="0"/>
        <a:buChar char="•"/>
        <a:defRPr sz="2500">
          <a:solidFill>
            <a:schemeClr val="tx1"/>
          </a:solidFill>
          <a:latin typeface="+mn-lt"/>
          <a:ea typeface="+mn-ea"/>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3" descr="EN_sluit_middenbalk"/>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1265238"/>
            <a:ext cx="9140825" cy="494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4"/>
          <p:cNvSpPr>
            <a:spLocks noChangeArrowheads="1"/>
          </p:cNvSpPr>
          <p:nvPr/>
        </p:nvSpPr>
        <p:spPr bwMode="auto">
          <a:xfrm>
            <a:off x="0" y="1281113"/>
            <a:ext cx="9140825" cy="2454275"/>
          </a:xfrm>
          <a:prstGeom prst="rect">
            <a:avLst/>
          </a:prstGeom>
          <a:noFill/>
          <a:ln w="9525">
            <a:noFill/>
            <a:miter lim="800000"/>
            <a:headEnd/>
            <a:tailEnd/>
          </a:ln>
        </p:spPr>
        <p:txBody>
          <a:bodyPr wrap="none" anchor="ctr"/>
          <a:lstStyle/>
          <a:p>
            <a:pPr>
              <a:defRPr/>
            </a:pPr>
            <a:endParaRPr lang="nl-NL">
              <a:ea typeface="+mn-ea"/>
            </a:endParaRPr>
          </a:p>
        </p:txBody>
      </p:sp>
      <p:sp>
        <p:nvSpPr>
          <p:cNvPr id="6149" name="Rectangle 5" descr="Dark upward diagonal"/>
          <p:cNvSpPr>
            <a:spLocks noChangeArrowheads="1"/>
          </p:cNvSpPr>
          <p:nvPr/>
        </p:nvSpPr>
        <p:spPr bwMode="auto">
          <a:xfrm>
            <a:off x="0" y="6210300"/>
            <a:ext cx="9144000" cy="641350"/>
          </a:xfrm>
          <a:prstGeom prst="rect">
            <a:avLst/>
          </a:prstGeom>
          <a:pattFill prst="dkUpDiag">
            <a:fgClr>
              <a:schemeClr val="accent1"/>
            </a:fgClr>
            <a:bgClr>
              <a:schemeClr val="bg1"/>
            </a:bgClr>
          </a:pattFill>
          <a:ln w="9525">
            <a:noFill/>
            <a:miter lim="800000"/>
            <a:headEnd/>
            <a:tailEnd/>
          </a:ln>
        </p:spPr>
        <p:txBody>
          <a:bodyPr wrap="none" anchor="ctr"/>
          <a:lstStyle/>
          <a:p>
            <a:pPr>
              <a:defRPr/>
            </a:pPr>
            <a:endParaRPr lang="nl-NL">
              <a:ea typeface="+mn-ea"/>
            </a:endParaRPr>
          </a:p>
        </p:txBody>
      </p:sp>
      <p:sp>
        <p:nvSpPr>
          <p:cNvPr id="4101" name="Rectangle 7"/>
          <p:cNvSpPr>
            <a:spLocks noGrp="1" noChangeArrowheads="1"/>
          </p:cNvSpPr>
          <p:nvPr>
            <p:ph type="title"/>
          </p:nvPr>
        </p:nvSpPr>
        <p:spPr bwMode="auto">
          <a:xfrm>
            <a:off x="755650" y="1468438"/>
            <a:ext cx="79343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title style</a:t>
            </a:r>
          </a:p>
        </p:txBody>
      </p:sp>
      <p:pic>
        <p:nvPicPr>
          <p:cNvPr id="4102" name="Picture 2" descr="EN_sluit_bovenbalk"/>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0825"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6" descr="RUGR_logoEN_rood_RGB"/>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55650" y="150813"/>
            <a:ext cx="2393950"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Rectangle 8" descr="Light upward diagonal"/>
          <p:cNvSpPr>
            <a:spLocks noChangeArrowheads="1"/>
          </p:cNvSpPr>
          <p:nvPr/>
        </p:nvSpPr>
        <p:spPr bwMode="auto">
          <a:xfrm>
            <a:off x="0" y="1011238"/>
            <a:ext cx="9144000" cy="261937"/>
          </a:xfrm>
          <a:prstGeom prst="rect">
            <a:avLst/>
          </a:prstGeom>
          <a:pattFill prst="ltUpDiag">
            <a:fgClr>
              <a:schemeClr val="accent1"/>
            </a:fgClr>
            <a:bgClr>
              <a:schemeClr val="bg1"/>
            </a:bgClr>
          </a:pattFill>
          <a:ln w="9525">
            <a:noFill/>
            <a:miter lim="800000"/>
            <a:headEnd/>
            <a:tailEnd/>
          </a:ln>
        </p:spPr>
        <p:txBody>
          <a:bodyPr wrap="none" anchor="ctr"/>
          <a:lstStyle/>
          <a:p>
            <a:pPr>
              <a:defRPr/>
            </a:pPr>
            <a:endParaRPr lang="nl-NL">
              <a:ea typeface="+mn-ea"/>
            </a:endParaRPr>
          </a:p>
        </p:txBody>
      </p:sp>
      <p:grpSp>
        <p:nvGrpSpPr>
          <p:cNvPr id="4105" name="Group 22"/>
          <p:cNvGrpSpPr>
            <a:grpSpLocks/>
          </p:cNvGrpSpPr>
          <p:nvPr/>
        </p:nvGrpSpPr>
        <p:grpSpPr bwMode="auto">
          <a:xfrm>
            <a:off x="6732588" y="6254750"/>
            <a:ext cx="2339975" cy="533400"/>
            <a:chOff x="4241" y="3940"/>
            <a:chExt cx="1474" cy="336"/>
          </a:xfrm>
        </p:grpSpPr>
        <p:sp>
          <p:nvSpPr>
            <p:cNvPr id="6167" name="Text Box 23"/>
            <p:cNvSpPr txBox="1">
              <a:spLocks noChangeArrowheads="1"/>
            </p:cNvSpPr>
            <p:nvPr userDrawn="1"/>
          </p:nvSpPr>
          <p:spPr bwMode="auto">
            <a:xfrm>
              <a:off x="4241" y="4007"/>
              <a:ext cx="1134" cy="240"/>
            </a:xfrm>
            <a:prstGeom prst="rect">
              <a:avLst/>
            </a:prstGeom>
            <a:noFill/>
            <a:ln w="9525">
              <a:noFill/>
              <a:miter lim="800000"/>
              <a:headEnd/>
              <a:tailEnd/>
            </a:ln>
            <a:effectLst/>
          </p:spPr>
          <p:txBody>
            <a:bodyPr>
              <a:spAutoFit/>
            </a:bodyPr>
            <a:lstStyle/>
            <a:p>
              <a:pPr algn="r">
                <a:lnSpc>
                  <a:spcPct val="70000"/>
                </a:lnSpc>
                <a:spcBef>
                  <a:spcPct val="50000"/>
                </a:spcBef>
                <a:defRPr/>
              </a:pPr>
              <a:r>
                <a:rPr lang="nl-NL" sz="1000">
                  <a:solidFill>
                    <a:srgbClr val="333333"/>
                  </a:solidFill>
                  <a:latin typeface="Arial" charset="0"/>
                  <a:ea typeface="+mn-ea"/>
                </a:rPr>
                <a:t>PharmacoEpidemiology</a:t>
              </a:r>
            </a:p>
            <a:p>
              <a:pPr algn="r">
                <a:lnSpc>
                  <a:spcPct val="70000"/>
                </a:lnSpc>
                <a:spcBef>
                  <a:spcPct val="50000"/>
                </a:spcBef>
                <a:defRPr/>
              </a:pPr>
              <a:r>
                <a:rPr lang="nl-NL" sz="1000">
                  <a:solidFill>
                    <a:srgbClr val="333333"/>
                  </a:solidFill>
                  <a:latin typeface="Arial" charset="0"/>
                  <a:ea typeface="+mn-ea"/>
                </a:rPr>
                <a:t>&amp; PharmacoEconomics</a:t>
              </a:r>
              <a:endParaRPr lang="en-US" sz="1000">
                <a:solidFill>
                  <a:srgbClr val="333333"/>
                </a:solidFill>
                <a:latin typeface="Arial" charset="0"/>
                <a:ea typeface="+mn-ea"/>
              </a:endParaRPr>
            </a:p>
          </p:txBody>
        </p:sp>
        <p:pic>
          <p:nvPicPr>
            <p:cNvPr id="4108" name="Picture 24" descr="pe twee"/>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385" y="3940"/>
              <a:ext cx="330"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06" name="Picture 25" descr="share_logo0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4925" y="6283325"/>
            <a:ext cx="22320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59" r:id="rId1"/>
    <p:sldLayoutId id="2147483858" r:id="rId2"/>
    <p:sldLayoutId id="2147483857" r:id="rId3"/>
    <p:sldLayoutId id="2147483856" r:id="rId4"/>
    <p:sldLayoutId id="2147483855" r:id="rId5"/>
    <p:sldLayoutId id="2147483854" r:id="rId6"/>
    <p:sldLayoutId id="2147483853" r:id="rId7"/>
    <p:sldLayoutId id="2147483852" r:id="rId8"/>
    <p:sldLayoutId id="2147483851" r:id="rId9"/>
    <p:sldLayoutId id="2147483850" r:id="rId10"/>
    <p:sldLayoutId id="2147483849" r:id="rId11"/>
  </p:sldLayoutIdLst>
  <p:hf hdr="0" ftr="0"/>
  <p:txStyles>
    <p:titleStyle>
      <a:lvl1pPr algn="l" rtl="0" eaLnBrk="0" fontAlgn="base" hangingPunct="0">
        <a:spcBef>
          <a:spcPct val="0"/>
        </a:spcBef>
        <a:spcAft>
          <a:spcPct val="0"/>
        </a:spcAft>
        <a:defRPr sz="4200">
          <a:solidFill>
            <a:schemeClr val="bg1"/>
          </a:solidFill>
          <a:latin typeface="+mj-lt"/>
          <a:ea typeface="MS PGothic" pitchFamily="34" charset="-128"/>
          <a:cs typeface="+mj-cs"/>
        </a:defRPr>
      </a:lvl1pPr>
      <a:lvl2pPr algn="l" rtl="0" eaLnBrk="0" fontAlgn="base" hangingPunct="0">
        <a:spcBef>
          <a:spcPct val="0"/>
        </a:spcBef>
        <a:spcAft>
          <a:spcPct val="0"/>
        </a:spcAft>
        <a:defRPr sz="4200">
          <a:solidFill>
            <a:schemeClr val="bg1"/>
          </a:solidFill>
          <a:latin typeface="Arial" charset="0"/>
          <a:ea typeface="MS PGothic" pitchFamily="34" charset="-128"/>
        </a:defRPr>
      </a:lvl2pPr>
      <a:lvl3pPr algn="l" rtl="0" eaLnBrk="0" fontAlgn="base" hangingPunct="0">
        <a:spcBef>
          <a:spcPct val="0"/>
        </a:spcBef>
        <a:spcAft>
          <a:spcPct val="0"/>
        </a:spcAft>
        <a:defRPr sz="4200">
          <a:solidFill>
            <a:schemeClr val="bg1"/>
          </a:solidFill>
          <a:latin typeface="Arial" charset="0"/>
          <a:ea typeface="MS PGothic" pitchFamily="34" charset="-128"/>
        </a:defRPr>
      </a:lvl3pPr>
      <a:lvl4pPr algn="l" rtl="0" eaLnBrk="0" fontAlgn="base" hangingPunct="0">
        <a:spcBef>
          <a:spcPct val="0"/>
        </a:spcBef>
        <a:spcAft>
          <a:spcPct val="0"/>
        </a:spcAft>
        <a:defRPr sz="4200">
          <a:solidFill>
            <a:schemeClr val="bg1"/>
          </a:solidFill>
          <a:latin typeface="Arial" charset="0"/>
          <a:ea typeface="MS PGothic" pitchFamily="34" charset="-128"/>
        </a:defRPr>
      </a:lvl4pPr>
      <a:lvl5pPr algn="l" rtl="0" eaLnBrk="0" fontAlgn="base" hangingPunct="0">
        <a:spcBef>
          <a:spcPct val="0"/>
        </a:spcBef>
        <a:spcAft>
          <a:spcPct val="0"/>
        </a:spcAft>
        <a:defRPr sz="4200">
          <a:solidFill>
            <a:schemeClr val="bg1"/>
          </a:solidFill>
          <a:latin typeface="Arial" charset="0"/>
          <a:ea typeface="MS PGothic" pitchFamily="34" charset="-128"/>
        </a:defRPr>
      </a:lvl5pPr>
      <a:lvl6pPr marL="457200" algn="l" rtl="0" fontAlgn="base">
        <a:spcBef>
          <a:spcPct val="0"/>
        </a:spcBef>
        <a:spcAft>
          <a:spcPct val="0"/>
        </a:spcAft>
        <a:defRPr sz="4200">
          <a:solidFill>
            <a:schemeClr val="bg1"/>
          </a:solidFill>
          <a:latin typeface="Arial" charset="0"/>
          <a:ea typeface="ＭＳ Ｐゴシック" pitchFamily="34" charset="-128"/>
        </a:defRPr>
      </a:lvl6pPr>
      <a:lvl7pPr marL="914400" algn="l" rtl="0" fontAlgn="base">
        <a:spcBef>
          <a:spcPct val="0"/>
        </a:spcBef>
        <a:spcAft>
          <a:spcPct val="0"/>
        </a:spcAft>
        <a:defRPr sz="4200">
          <a:solidFill>
            <a:schemeClr val="bg1"/>
          </a:solidFill>
          <a:latin typeface="Arial" charset="0"/>
          <a:ea typeface="ＭＳ Ｐゴシック" pitchFamily="34" charset="-128"/>
        </a:defRPr>
      </a:lvl7pPr>
      <a:lvl8pPr marL="1371600" algn="l" rtl="0" fontAlgn="base">
        <a:spcBef>
          <a:spcPct val="0"/>
        </a:spcBef>
        <a:spcAft>
          <a:spcPct val="0"/>
        </a:spcAft>
        <a:defRPr sz="4200">
          <a:solidFill>
            <a:schemeClr val="bg1"/>
          </a:solidFill>
          <a:latin typeface="Arial" charset="0"/>
          <a:ea typeface="ＭＳ Ｐゴシック" pitchFamily="34" charset="-128"/>
        </a:defRPr>
      </a:lvl8pPr>
      <a:lvl9pPr marL="1828800" algn="l" rtl="0" fontAlgn="base">
        <a:spcBef>
          <a:spcPct val="0"/>
        </a:spcBef>
        <a:spcAft>
          <a:spcPct val="0"/>
        </a:spcAft>
        <a:defRPr sz="4200">
          <a:solidFill>
            <a:schemeClr val="bg1"/>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25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Times" pitchFamily="18" charset="0"/>
        <a:buChar char="•"/>
        <a:defRPr sz="25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500">
          <a:solidFill>
            <a:schemeClr val="tx1"/>
          </a:solidFill>
          <a:latin typeface="+mn-lt"/>
          <a:ea typeface="MS PGothic" pitchFamily="34" charset="-128"/>
        </a:defRPr>
      </a:lvl3pPr>
      <a:lvl4pPr marL="1600200" indent="-228600" algn="l" rtl="0" eaLnBrk="0" fontAlgn="base" hangingPunct="0">
        <a:spcBef>
          <a:spcPct val="20000"/>
        </a:spcBef>
        <a:spcAft>
          <a:spcPct val="0"/>
        </a:spcAft>
        <a:buFont typeface="Times" pitchFamily="18" charset="0"/>
        <a:buChar char="•"/>
        <a:defRPr sz="2500">
          <a:solidFill>
            <a:schemeClr val="tx1"/>
          </a:solidFill>
          <a:latin typeface="+mn-lt"/>
          <a:ea typeface="MS PGothic" pitchFamily="34" charset="-128"/>
        </a:defRPr>
      </a:lvl4pPr>
      <a:lvl5pPr marL="2057400" indent="-228600" algn="l" rtl="0" eaLnBrk="0" fontAlgn="base" hangingPunct="0">
        <a:spcBef>
          <a:spcPct val="20000"/>
        </a:spcBef>
        <a:spcAft>
          <a:spcPct val="0"/>
        </a:spcAft>
        <a:buFont typeface="Times" pitchFamily="18" charset="0"/>
        <a:buChar char="•"/>
        <a:defRPr sz="2500">
          <a:solidFill>
            <a:schemeClr val="tx1"/>
          </a:solidFill>
          <a:latin typeface="+mn-lt"/>
          <a:ea typeface="MS PGothic" pitchFamily="34" charset="-128"/>
        </a:defRPr>
      </a:lvl5pPr>
      <a:lvl6pPr marL="2514600" indent="-228600" algn="l" rtl="0" fontAlgn="base">
        <a:spcBef>
          <a:spcPct val="20000"/>
        </a:spcBef>
        <a:spcAft>
          <a:spcPct val="0"/>
        </a:spcAft>
        <a:buFont typeface="Times" pitchFamily="18" charset="0"/>
        <a:buChar char="•"/>
        <a:defRPr sz="2500">
          <a:solidFill>
            <a:schemeClr val="tx1"/>
          </a:solidFill>
          <a:latin typeface="+mn-lt"/>
          <a:ea typeface="+mn-ea"/>
        </a:defRPr>
      </a:lvl6pPr>
      <a:lvl7pPr marL="2971800" indent="-228600" algn="l" rtl="0" fontAlgn="base">
        <a:spcBef>
          <a:spcPct val="20000"/>
        </a:spcBef>
        <a:spcAft>
          <a:spcPct val="0"/>
        </a:spcAft>
        <a:buFont typeface="Times" pitchFamily="18" charset="0"/>
        <a:buChar char="•"/>
        <a:defRPr sz="2500">
          <a:solidFill>
            <a:schemeClr val="tx1"/>
          </a:solidFill>
          <a:latin typeface="+mn-lt"/>
          <a:ea typeface="+mn-ea"/>
        </a:defRPr>
      </a:lvl7pPr>
      <a:lvl8pPr marL="3429000" indent="-228600" algn="l" rtl="0" fontAlgn="base">
        <a:spcBef>
          <a:spcPct val="20000"/>
        </a:spcBef>
        <a:spcAft>
          <a:spcPct val="0"/>
        </a:spcAft>
        <a:buFont typeface="Times" pitchFamily="18" charset="0"/>
        <a:buChar char="•"/>
        <a:defRPr sz="2500">
          <a:solidFill>
            <a:schemeClr val="tx1"/>
          </a:solidFill>
          <a:latin typeface="+mn-lt"/>
          <a:ea typeface="+mn-ea"/>
        </a:defRPr>
      </a:lvl8pPr>
      <a:lvl9pPr marL="3886200" indent="-228600" algn="l" rtl="0" fontAlgn="base">
        <a:spcBef>
          <a:spcPct val="20000"/>
        </a:spcBef>
        <a:spcAft>
          <a:spcPct val="0"/>
        </a:spcAft>
        <a:buFont typeface="Times" pitchFamily="18" charset="0"/>
        <a:buChar char="•"/>
        <a:defRPr sz="2500">
          <a:solidFill>
            <a:schemeClr val="tx1"/>
          </a:solidFill>
          <a:latin typeface="+mn-lt"/>
          <a:ea typeface="+mn-ea"/>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xmlns="" id="{B3EA8836-5F5E-42FD-9AC6-031B593615BA}"/>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1" y="0"/>
            <a:ext cx="9143999" cy="6857998"/>
          </a:xfrm>
          <a:prstGeom prst="rect">
            <a:avLst/>
          </a:prstGeom>
        </p:spPr>
      </p:pic>
      <p:sp>
        <p:nvSpPr>
          <p:cNvPr id="2" name="Tijdelijke aanduiding voor titel 1">
            <a:extLst>
              <a:ext uri="{FF2B5EF4-FFF2-40B4-BE49-F238E27FC236}">
                <a16:creationId xmlns:a16="http://schemas.microsoft.com/office/drawing/2014/main" xmlns="" id="{7F2B3A14-24E6-45F6-9F18-1DA974269E1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endParaRPr lang="nl-NL" dirty="0"/>
          </a:p>
        </p:txBody>
      </p:sp>
      <p:sp>
        <p:nvSpPr>
          <p:cNvPr id="3" name="Tijdelijke aanduiding voor tekst 2">
            <a:extLst>
              <a:ext uri="{FF2B5EF4-FFF2-40B4-BE49-F238E27FC236}">
                <a16:creationId xmlns:a16="http://schemas.microsoft.com/office/drawing/2014/main" xmlns="" id="{34A1774A-01F9-424F-B26C-2DCD17E21CE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xmlns="" id="{02525082-8365-4B20-A0C8-AA917BD7C65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Verdana" panose="020B0604030504040204" pitchFamily="34" charset="0"/>
                <a:ea typeface="Verdana" panose="020B0604030504040204" pitchFamily="34" charset="0"/>
              </a:defRPr>
            </a:lvl1pPr>
          </a:lstStyle>
          <a:p>
            <a:pPr fontAlgn="auto">
              <a:spcBef>
                <a:spcPts val="0"/>
              </a:spcBef>
              <a:spcAft>
                <a:spcPts val="0"/>
              </a:spcAft>
            </a:pPr>
            <a:r>
              <a:rPr lang="en-US" b="0" smtClean="0">
                <a:solidFill>
                  <a:srgbClr val="003183">
                    <a:tint val="75000"/>
                  </a:srgbClr>
                </a:solidFill>
              </a:rPr>
              <a:t>29-10-20</a:t>
            </a:r>
            <a:endParaRPr lang="nl-NL" b="0" dirty="0">
              <a:solidFill>
                <a:srgbClr val="003183">
                  <a:tint val="75000"/>
                </a:srgbClr>
              </a:solidFill>
            </a:endParaRPr>
          </a:p>
        </p:txBody>
      </p:sp>
      <p:sp>
        <p:nvSpPr>
          <p:cNvPr id="5" name="Tijdelijke aanduiding voor voettekst 4">
            <a:extLst>
              <a:ext uri="{FF2B5EF4-FFF2-40B4-BE49-F238E27FC236}">
                <a16:creationId xmlns:a16="http://schemas.microsoft.com/office/drawing/2014/main" xmlns="" id="{9B08663F-BDD2-43F4-9B22-811EA172470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Verdana" panose="020B0604030504040204" pitchFamily="34" charset="0"/>
                <a:ea typeface="Verdana" panose="020B0604030504040204" pitchFamily="34" charset="0"/>
              </a:defRPr>
            </a:lvl1pPr>
          </a:lstStyle>
          <a:p>
            <a:pPr fontAlgn="auto">
              <a:spcBef>
                <a:spcPts val="0"/>
              </a:spcBef>
              <a:spcAft>
                <a:spcPts val="0"/>
              </a:spcAft>
            </a:pPr>
            <a:endParaRPr lang="nl-NL" b="0" dirty="0">
              <a:solidFill>
                <a:srgbClr val="003183">
                  <a:tint val="75000"/>
                </a:srgbClr>
              </a:solidFill>
            </a:endParaRPr>
          </a:p>
        </p:txBody>
      </p:sp>
      <p:sp>
        <p:nvSpPr>
          <p:cNvPr id="6" name="Tijdelijke aanduiding voor dianummer 5">
            <a:extLst>
              <a:ext uri="{FF2B5EF4-FFF2-40B4-BE49-F238E27FC236}">
                <a16:creationId xmlns:a16="http://schemas.microsoft.com/office/drawing/2014/main" xmlns="" id="{D7C4F919-68F6-4557-B93C-A076D82C02E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Verdana" panose="020B0604030504040204" pitchFamily="34" charset="0"/>
                <a:ea typeface="Verdana" panose="020B0604030504040204" pitchFamily="34" charset="0"/>
              </a:defRPr>
            </a:lvl1pPr>
          </a:lstStyle>
          <a:p>
            <a:pPr fontAlgn="auto">
              <a:spcBef>
                <a:spcPts val="0"/>
              </a:spcBef>
              <a:spcAft>
                <a:spcPts val="0"/>
              </a:spcAft>
            </a:pPr>
            <a:fld id="{FD8D4867-931E-43FF-8E30-ED07ABD4663E}" type="slidenum">
              <a:rPr lang="nl-NL" b="0" smtClean="0">
                <a:solidFill>
                  <a:srgbClr val="003183">
                    <a:tint val="75000"/>
                  </a:srgbClr>
                </a:solidFill>
              </a:rPr>
              <a:pPr fontAlgn="auto">
                <a:spcBef>
                  <a:spcPts val="0"/>
                </a:spcBef>
                <a:spcAft>
                  <a:spcPts val="0"/>
                </a:spcAft>
              </a:pPr>
              <a:t>‹#›</a:t>
            </a:fld>
            <a:endParaRPr lang="nl-NL" b="0" dirty="0">
              <a:solidFill>
                <a:srgbClr val="003183">
                  <a:tint val="75000"/>
                </a:srgbClr>
              </a:solidFill>
            </a:endParaRPr>
          </a:p>
        </p:txBody>
      </p:sp>
      <p:pic>
        <p:nvPicPr>
          <p:cNvPr id="8" name="Afbeelding 7">
            <a:extLst>
              <a:ext uri="{FF2B5EF4-FFF2-40B4-BE49-F238E27FC236}">
                <a16:creationId xmlns:a16="http://schemas.microsoft.com/office/drawing/2014/main" xmlns="" id="{7CD27648-B91C-4F57-A2B4-B904664E819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415746" y="5628063"/>
            <a:ext cx="1380821" cy="868996"/>
          </a:xfrm>
          <a:prstGeom prst="rect">
            <a:avLst/>
          </a:prstGeom>
        </p:spPr>
      </p:pic>
    </p:spTree>
    <p:extLst>
      <p:ext uri="{BB962C8B-B14F-4D97-AF65-F5344CB8AC3E}">
        <p14:creationId xmlns:p14="http://schemas.microsoft.com/office/powerpoint/2010/main" val="1785228952"/>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Lst>
  <p:hf hdr="0" ftr="0"/>
  <p:txStyles>
    <p:titleStyle>
      <a:lvl1pPr algn="l" defTabSz="914400" rtl="0" eaLnBrk="1" latinLnBrk="0" hangingPunct="1">
        <a:lnSpc>
          <a:spcPct val="90000"/>
        </a:lnSpc>
        <a:spcBef>
          <a:spcPct val="0"/>
        </a:spcBef>
        <a:buNone/>
        <a:defRPr sz="3600" b="1" kern="1200">
          <a:solidFill>
            <a:schemeClr val="tx1"/>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eg"/><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t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T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hyperlink" Target="mailto:j.f.m.van.boven@umcg.n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T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3"/>
          <p:cNvSpPr>
            <a:spLocks noGrp="1" noChangeArrowheads="1"/>
          </p:cNvSpPr>
          <p:nvPr>
            <p:ph type="ctrTitle"/>
          </p:nvPr>
        </p:nvSpPr>
        <p:spPr>
          <a:xfrm>
            <a:off x="179388" y="1692275"/>
            <a:ext cx="8856662" cy="1304925"/>
          </a:xfrm>
        </p:spPr>
        <p:txBody>
          <a:bodyPr/>
          <a:lstStyle/>
          <a:p>
            <a:pPr algn="ctr" eaLnBrk="1" hangingPunct="1"/>
            <a:r>
              <a:rPr lang="nl-NL" sz="3600" b="1" dirty="0"/>
              <a:t>Bijzondere inzichten rondom </a:t>
            </a:r>
            <a:r>
              <a:rPr lang="nl-NL" sz="3600" b="1" dirty="0" smtClean="0"/>
              <a:t>therapietrouw: </a:t>
            </a:r>
            <a:br>
              <a:rPr lang="nl-NL" sz="3600" b="1" dirty="0" smtClean="0"/>
            </a:br>
            <a:r>
              <a:rPr lang="nl-NL" sz="3600" b="1" dirty="0" smtClean="0"/>
              <a:t>een persoonlijke aanpak</a:t>
            </a:r>
            <a:endParaRPr lang="en-US" sz="3600" b="1" dirty="0" smtClean="0"/>
          </a:p>
        </p:txBody>
      </p:sp>
      <p:sp>
        <p:nvSpPr>
          <p:cNvPr id="5" name="Text Box 6"/>
          <p:cNvSpPr txBox="1">
            <a:spLocks noChangeArrowheads="1"/>
          </p:cNvSpPr>
          <p:nvPr/>
        </p:nvSpPr>
        <p:spPr bwMode="auto">
          <a:xfrm>
            <a:off x="179388" y="3716338"/>
            <a:ext cx="8045857"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500" b="1">
                <a:solidFill>
                  <a:schemeClr val="tx1"/>
                </a:solidFill>
                <a:latin typeface="Georgia" pitchFamily="18" charset="0"/>
                <a:ea typeface="MS PGothic" pitchFamily="34" charset="-128"/>
              </a:defRPr>
            </a:lvl1pPr>
            <a:lvl2pPr marL="742950" indent="-285750" eaLnBrk="0" hangingPunct="0">
              <a:defRPr sz="2500" b="1">
                <a:solidFill>
                  <a:schemeClr val="tx1"/>
                </a:solidFill>
                <a:latin typeface="Georgia" pitchFamily="18" charset="0"/>
                <a:ea typeface="MS PGothic" pitchFamily="34" charset="-128"/>
              </a:defRPr>
            </a:lvl2pPr>
            <a:lvl3pPr marL="1143000" indent="-228600" eaLnBrk="0" hangingPunct="0">
              <a:defRPr sz="2500" b="1">
                <a:solidFill>
                  <a:schemeClr val="tx1"/>
                </a:solidFill>
                <a:latin typeface="Georgia" pitchFamily="18" charset="0"/>
                <a:ea typeface="MS PGothic" pitchFamily="34" charset="-128"/>
              </a:defRPr>
            </a:lvl3pPr>
            <a:lvl4pPr marL="1600200" indent="-228600" eaLnBrk="0" hangingPunct="0">
              <a:defRPr sz="2500" b="1">
                <a:solidFill>
                  <a:schemeClr val="tx1"/>
                </a:solidFill>
                <a:latin typeface="Georgia" pitchFamily="18" charset="0"/>
                <a:ea typeface="MS PGothic" pitchFamily="34" charset="-128"/>
              </a:defRPr>
            </a:lvl4pPr>
            <a:lvl5pPr marL="2057400" indent="-228600" eaLnBrk="0" hangingPunct="0">
              <a:defRPr sz="2500" b="1">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500" b="1">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500" b="1">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500" b="1">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500" b="1">
                <a:solidFill>
                  <a:schemeClr val="tx1"/>
                </a:solidFill>
                <a:latin typeface="Georgia" pitchFamily="18" charset="0"/>
                <a:ea typeface="MS PGothic" pitchFamily="34" charset="-128"/>
              </a:defRPr>
            </a:lvl9pPr>
          </a:lstStyle>
          <a:p>
            <a:pPr eaLnBrk="1" hangingPunct="1"/>
            <a:r>
              <a:rPr lang="en-GB" sz="2000" b="0" dirty="0">
                <a:solidFill>
                  <a:srgbClr val="333333"/>
                </a:solidFill>
                <a:latin typeface="Arial" charset="0"/>
              </a:rPr>
              <a:t>	</a:t>
            </a:r>
            <a:r>
              <a:rPr lang="en-GB" sz="2000" b="0" dirty="0" smtClean="0">
                <a:solidFill>
                  <a:schemeClr val="bg2"/>
                </a:solidFill>
                <a:latin typeface="Arial" charset="0"/>
              </a:rPr>
              <a:t>Job FM van Boven </a:t>
            </a:r>
            <a:r>
              <a:rPr lang="en-GB" sz="2000" b="0" dirty="0" err="1" smtClean="0">
                <a:solidFill>
                  <a:schemeClr val="bg2"/>
                </a:solidFill>
                <a:latin typeface="Arial" charset="0"/>
              </a:rPr>
              <a:t>PharmD</a:t>
            </a:r>
            <a:r>
              <a:rPr lang="en-GB" sz="2000" b="0" dirty="0" smtClean="0">
                <a:solidFill>
                  <a:schemeClr val="bg2"/>
                </a:solidFill>
                <a:latin typeface="Arial" charset="0"/>
              </a:rPr>
              <a:t>, PhD</a:t>
            </a:r>
          </a:p>
          <a:p>
            <a:pPr eaLnBrk="1" hangingPunct="1"/>
            <a:r>
              <a:rPr lang="en-GB" sz="2000" b="0" dirty="0">
                <a:solidFill>
                  <a:schemeClr val="bg2"/>
                </a:solidFill>
                <a:latin typeface="Arial" charset="0"/>
              </a:rPr>
              <a:t>	</a:t>
            </a:r>
            <a:r>
              <a:rPr lang="en-GB" sz="2000" b="0" dirty="0" smtClean="0">
                <a:solidFill>
                  <a:schemeClr val="bg2"/>
                </a:solidFill>
                <a:latin typeface="Arial" charset="0"/>
              </a:rPr>
              <a:t>Assistant Professor</a:t>
            </a:r>
          </a:p>
          <a:p>
            <a:pPr eaLnBrk="1" hangingPunct="1"/>
            <a:r>
              <a:rPr lang="en-GB" sz="1800" b="0" i="1" dirty="0">
                <a:solidFill>
                  <a:schemeClr val="bg2"/>
                </a:solidFill>
                <a:latin typeface="Arial" charset="0"/>
              </a:rPr>
              <a:t>	</a:t>
            </a:r>
          </a:p>
          <a:p>
            <a:pPr eaLnBrk="1" hangingPunct="1"/>
            <a:r>
              <a:rPr lang="en-GB" sz="1800" b="0" dirty="0">
                <a:solidFill>
                  <a:schemeClr val="bg2"/>
                </a:solidFill>
                <a:latin typeface="Arial" charset="0"/>
              </a:rPr>
              <a:t>	</a:t>
            </a:r>
            <a:r>
              <a:rPr lang="en-GB" sz="1800" b="0" dirty="0" err="1" smtClean="0">
                <a:solidFill>
                  <a:schemeClr val="bg2"/>
                </a:solidFill>
                <a:latin typeface="Arial" charset="0"/>
              </a:rPr>
              <a:t>Afdeling</a:t>
            </a:r>
            <a:r>
              <a:rPr lang="en-GB" sz="1800" b="0" dirty="0" smtClean="0">
                <a:solidFill>
                  <a:schemeClr val="bg2"/>
                </a:solidFill>
                <a:latin typeface="Arial" charset="0"/>
              </a:rPr>
              <a:t> </a:t>
            </a:r>
            <a:r>
              <a:rPr lang="en-GB" sz="1800" b="0" dirty="0" err="1" smtClean="0">
                <a:solidFill>
                  <a:schemeClr val="bg2"/>
                </a:solidFill>
                <a:latin typeface="Arial" charset="0"/>
              </a:rPr>
              <a:t>Klinische</a:t>
            </a:r>
            <a:r>
              <a:rPr lang="en-GB" sz="1800" b="0" dirty="0" smtClean="0">
                <a:solidFill>
                  <a:schemeClr val="bg2"/>
                </a:solidFill>
                <a:latin typeface="Arial" charset="0"/>
              </a:rPr>
              <a:t> Farmacie &amp; </a:t>
            </a:r>
            <a:r>
              <a:rPr lang="en-GB" sz="1800" b="0" dirty="0" err="1" smtClean="0">
                <a:solidFill>
                  <a:schemeClr val="bg2"/>
                </a:solidFill>
                <a:latin typeface="Arial" charset="0"/>
              </a:rPr>
              <a:t>Farmacologie</a:t>
            </a:r>
            <a:endParaRPr lang="en-GB" sz="1800" b="0" dirty="0" smtClean="0">
              <a:solidFill>
                <a:schemeClr val="bg2"/>
              </a:solidFill>
              <a:latin typeface="Arial" charset="0"/>
            </a:endParaRPr>
          </a:p>
          <a:p>
            <a:pPr eaLnBrk="1" hangingPunct="1"/>
            <a:r>
              <a:rPr lang="en-GB" sz="1800" b="0" dirty="0" smtClean="0">
                <a:solidFill>
                  <a:schemeClr val="bg2"/>
                </a:solidFill>
                <a:latin typeface="Arial" charset="0"/>
              </a:rPr>
              <a:t>	</a:t>
            </a:r>
            <a:r>
              <a:rPr lang="en-GB" sz="1800" b="0" dirty="0" err="1" smtClean="0">
                <a:solidFill>
                  <a:schemeClr val="bg2"/>
                </a:solidFill>
                <a:latin typeface="Arial" charset="0"/>
              </a:rPr>
              <a:t>Universitair</a:t>
            </a:r>
            <a:r>
              <a:rPr lang="en-GB" sz="1800" b="0" dirty="0" smtClean="0">
                <a:solidFill>
                  <a:schemeClr val="bg2"/>
                </a:solidFill>
                <a:latin typeface="Arial" charset="0"/>
              </a:rPr>
              <a:t> </a:t>
            </a:r>
            <a:r>
              <a:rPr lang="en-GB" sz="1800" b="0" dirty="0" err="1" smtClean="0">
                <a:solidFill>
                  <a:schemeClr val="bg2"/>
                </a:solidFill>
                <a:latin typeface="Arial" charset="0"/>
              </a:rPr>
              <a:t>Medisch</a:t>
            </a:r>
            <a:r>
              <a:rPr lang="en-GB" sz="1800" b="0" dirty="0" smtClean="0">
                <a:solidFill>
                  <a:schemeClr val="bg2"/>
                </a:solidFill>
                <a:latin typeface="Arial" charset="0"/>
              </a:rPr>
              <a:t> Centrum Groningen</a:t>
            </a:r>
          </a:p>
          <a:p>
            <a:pPr eaLnBrk="1" hangingPunct="1"/>
            <a:r>
              <a:rPr lang="en-GB" sz="1800" b="0" dirty="0">
                <a:solidFill>
                  <a:schemeClr val="bg2"/>
                </a:solidFill>
                <a:latin typeface="Arial" charset="0"/>
              </a:rPr>
              <a:t>	</a:t>
            </a:r>
            <a:r>
              <a:rPr lang="en-GB" sz="1800" b="0" dirty="0" smtClean="0">
                <a:solidFill>
                  <a:schemeClr val="bg2"/>
                </a:solidFill>
                <a:latin typeface="Arial" charset="0"/>
              </a:rPr>
              <a:t>Medication Adherence Expertise </a:t>
            </a:r>
            <a:r>
              <a:rPr lang="en-GB" sz="1800" b="0" dirty="0" err="1" smtClean="0">
                <a:solidFill>
                  <a:schemeClr val="bg2"/>
                </a:solidFill>
                <a:latin typeface="Arial" charset="0"/>
              </a:rPr>
              <a:t>Center</a:t>
            </a:r>
            <a:r>
              <a:rPr lang="en-GB" sz="1800" b="0" dirty="0" smtClean="0">
                <a:solidFill>
                  <a:schemeClr val="bg2"/>
                </a:solidFill>
                <a:latin typeface="Arial" charset="0"/>
              </a:rPr>
              <a:t> of the northern Netherlands</a:t>
            </a:r>
          </a:p>
          <a:p>
            <a:pPr eaLnBrk="1" hangingPunct="1"/>
            <a:r>
              <a:rPr lang="en-GB" sz="1800" b="0" dirty="0" smtClean="0">
                <a:solidFill>
                  <a:schemeClr val="bg2"/>
                </a:solidFill>
                <a:latin typeface="Arial" charset="0"/>
              </a:rPr>
              <a:t>	</a:t>
            </a:r>
            <a:r>
              <a:rPr lang="en-GB" sz="1800" b="0" dirty="0" err="1" smtClean="0">
                <a:solidFill>
                  <a:schemeClr val="bg2"/>
                </a:solidFill>
                <a:latin typeface="Arial" charset="0"/>
              </a:rPr>
              <a:t>Nutricia</a:t>
            </a:r>
            <a:r>
              <a:rPr lang="en-GB" sz="1800" b="0" dirty="0" smtClean="0">
                <a:solidFill>
                  <a:schemeClr val="bg2"/>
                </a:solidFill>
                <a:latin typeface="Arial" charset="0"/>
              </a:rPr>
              <a:t> webinar 2020</a:t>
            </a:r>
          </a:p>
          <a:p>
            <a:pPr eaLnBrk="1" hangingPunct="1"/>
            <a:endParaRPr lang="en-GB" sz="1800" b="0" dirty="0" smtClean="0">
              <a:solidFill>
                <a:srgbClr val="333333"/>
              </a:solidFill>
              <a:latin typeface="Arial" charset="0"/>
            </a:endParaRPr>
          </a:p>
          <a:p>
            <a:pPr eaLnBrk="1" hangingPunct="1"/>
            <a:r>
              <a:rPr lang="en-GB" sz="1800" b="0" dirty="0">
                <a:solidFill>
                  <a:srgbClr val="333333"/>
                </a:solidFill>
                <a:latin typeface="Arial" charset="0"/>
              </a:rPr>
              <a:t>	</a:t>
            </a:r>
            <a:endParaRPr lang="en-GB" sz="1800" b="0" dirty="0" smtClean="0">
              <a:solidFill>
                <a:srgbClr val="333333"/>
              </a:solidFill>
              <a:latin typeface="Arial" charset="0"/>
            </a:endParaRPr>
          </a:p>
          <a:p>
            <a:pPr eaLnBrk="1" hangingPunct="1"/>
            <a:r>
              <a:rPr lang="en-GB" sz="1800" b="0" dirty="0">
                <a:solidFill>
                  <a:srgbClr val="333333"/>
                </a:solidFill>
                <a:latin typeface="Arial" charset="0"/>
              </a:rPr>
              <a:t>		</a:t>
            </a:r>
          </a:p>
          <a:p>
            <a:pPr eaLnBrk="1" hangingPunct="1"/>
            <a:endParaRPr lang="en-GB" sz="1800" b="0" dirty="0">
              <a:solidFill>
                <a:srgbClr val="333333"/>
              </a:solidFill>
              <a:latin typeface="Arial" charset="0"/>
            </a:endParaRPr>
          </a:p>
          <a:p>
            <a:pPr eaLnBrk="1" hangingPunct="1"/>
            <a:endParaRPr lang="en-US" sz="2000" b="0" dirty="0">
              <a:latin typeface="Arial" charset="0"/>
            </a:endParaRPr>
          </a:p>
        </p:txBody>
      </p:sp>
      <p:sp>
        <p:nvSpPr>
          <p:cNvPr id="2" name="Date Placeholder 1"/>
          <p:cNvSpPr>
            <a:spLocks noGrp="1"/>
          </p:cNvSpPr>
          <p:nvPr>
            <p:ph type="dt" sz="half" idx="10"/>
          </p:nvPr>
        </p:nvSpPr>
        <p:spPr/>
        <p:txBody>
          <a:bodyPr/>
          <a:lstStyle/>
          <a:p>
            <a:pPr>
              <a:defRPr/>
            </a:pPr>
            <a:r>
              <a:rPr lang="en-US" smtClean="0"/>
              <a:t>29-10-20</a:t>
            </a:r>
            <a:endParaRPr lang="en-US"/>
          </a:p>
        </p:txBody>
      </p:sp>
      <p:sp>
        <p:nvSpPr>
          <p:cNvPr id="3" name="Slide Number Placeholder 2"/>
          <p:cNvSpPr>
            <a:spLocks noGrp="1"/>
          </p:cNvSpPr>
          <p:nvPr>
            <p:ph type="sldNum" sz="quarter" idx="11"/>
          </p:nvPr>
        </p:nvSpPr>
        <p:spPr/>
        <p:txBody>
          <a:bodyPr/>
          <a:lstStyle/>
          <a:p>
            <a:pPr>
              <a:defRPr/>
            </a:pPr>
            <a:r>
              <a:rPr lang="en-US" smtClean="0"/>
              <a:t> | </a:t>
            </a:r>
            <a:fld id="{A0DDA48E-A2B5-48A4-9626-8323C21B4516}" type="slidenum">
              <a:rPr lang="en-US" smtClean="0"/>
              <a:pPr>
                <a:defRPr/>
              </a:pPr>
              <a:t>1</a:t>
            </a:fld>
            <a:endParaRPr lang="en-US"/>
          </a:p>
        </p:txBody>
      </p:sp>
    </p:spTree>
    <p:extLst>
      <p:ext uri="{BB962C8B-B14F-4D97-AF65-F5344CB8AC3E}">
        <p14:creationId xmlns:p14="http://schemas.microsoft.com/office/powerpoint/2010/main" val="35309004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2800" b="1" dirty="0" smtClean="0">
                <a:solidFill>
                  <a:srgbClr val="002060"/>
                </a:solidFill>
              </a:rPr>
              <a:t>‘Erratic’ non-adherence</a:t>
            </a:r>
            <a:endParaRPr lang="nl-NL" sz="2800" b="1" dirty="0">
              <a:solidFill>
                <a:srgbClr val="002060"/>
              </a:solidFill>
            </a:endParaRPr>
          </a:p>
        </p:txBody>
      </p:sp>
      <p:sp>
        <p:nvSpPr>
          <p:cNvPr id="3" name="Content Placeholder 2"/>
          <p:cNvSpPr>
            <a:spLocks noGrp="1"/>
          </p:cNvSpPr>
          <p:nvPr>
            <p:ph idx="1"/>
          </p:nvPr>
        </p:nvSpPr>
        <p:spPr/>
        <p:txBody>
          <a:bodyPr/>
          <a:lstStyle/>
          <a:p>
            <a:r>
              <a:rPr lang="en-US" sz="2400" dirty="0" err="1" smtClean="0">
                <a:solidFill>
                  <a:schemeClr val="bg2"/>
                </a:solidFill>
              </a:rPr>
              <a:t>Meest</a:t>
            </a:r>
            <a:r>
              <a:rPr lang="en-US" sz="2400" dirty="0" smtClean="0">
                <a:solidFill>
                  <a:schemeClr val="bg2"/>
                </a:solidFill>
              </a:rPr>
              <a:t> </a:t>
            </a:r>
            <a:r>
              <a:rPr lang="en-US" sz="2400" dirty="0" err="1" smtClean="0">
                <a:solidFill>
                  <a:schemeClr val="bg2"/>
                </a:solidFill>
              </a:rPr>
              <a:t>bekende</a:t>
            </a:r>
            <a:r>
              <a:rPr lang="en-US" sz="2400" dirty="0" smtClean="0">
                <a:solidFill>
                  <a:schemeClr val="bg2"/>
                </a:solidFill>
              </a:rPr>
              <a:t> </a:t>
            </a:r>
            <a:r>
              <a:rPr lang="en-US" sz="2400" dirty="0" err="1" smtClean="0">
                <a:solidFill>
                  <a:schemeClr val="bg2"/>
                </a:solidFill>
              </a:rPr>
              <a:t>vorm</a:t>
            </a:r>
            <a:r>
              <a:rPr lang="en-US" sz="2400" dirty="0" smtClean="0">
                <a:solidFill>
                  <a:schemeClr val="bg2"/>
                </a:solidFill>
              </a:rPr>
              <a:t> van </a:t>
            </a:r>
            <a:r>
              <a:rPr lang="en-US" sz="2400" dirty="0" err="1" smtClean="0">
                <a:solidFill>
                  <a:schemeClr val="bg2"/>
                </a:solidFill>
              </a:rPr>
              <a:t>therapieontrouw</a:t>
            </a:r>
            <a:r>
              <a:rPr lang="en-US" sz="2400" dirty="0" smtClean="0">
                <a:solidFill>
                  <a:schemeClr val="bg2"/>
                </a:solidFill>
              </a:rPr>
              <a:t> </a:t>
            </a:r>
          </a:p>
          <a:p>
            <a:r>
              <a:rPr lang="en-US" sz="2400" dirty="0" err="1" smtClean="0"/>
              <a:t>Deze</a:t>
            </a:r>
            <a:r>
              <a:rPr lang="en-US" sz="2400" dirty="0" smtClean="0"/>
              <a:t> </a:t>
            </a:r>
            <a:r>
              <a:rPr lang="en-US" sz="2400" dirty="0" err="1" smtClean="0"/>
              <a:t>vorm</a:t>
            </a:r>
            <a:r>
              <a:rPr lang="en-US" sz="2400" dirty="0" smtClean="0"/>
              <a:t> van </a:t>
            </a:r>
            <a:r>
              <a:rPr lang="en-US" sz="2400" dirty="0" err="1" smtClean="0"/>
              <a:t>niet-intentionele</a:t>
            </a:r>
            <a:r>
              <a:rPr lang="en-US" sz="2400" dirty="0" smtClean="0"/>
              <a:t> </a:t>
            </a:r>
            <a:r>
              <a:rPr lang="en-US" sz="2400" dirty="0" err="1" smtClean="0"/>
              <a:t>therapieontrouw</a:t>
            </a:r>
            <a:r>
              <a:rPr lang="en-US" sz="2400" dirty="0" smtClean="0"/>
              <a:t> </a:t>
            </a:r>
            <a:r>
              <a:rPr lang="en-US" sz="2400" dirty="0" err="1" smtClean="0"/>
              <a:t>wordt</a:t>
            </a:r>
            <a:r>
              <a:rPr lang="en-US" sz="2400" dirty="0" smtClean="0"/>
              <a:t> ook </a:t>
            </a:r>
            <a:r>
              <a:rPr lang="en-US" sz="2400" dirty="0" err="1" smtClean="0"/>
              <a:t>vaak</a:t>
            </a:r>
            <a:r>
              <a:rPr lang="en-US" sz="2400" dirty="0" smtClean="0"/>
              <a:t> </a:t>
            </a:r>
            <a:r>
              <a:rPr lang="en-US" sz="2400" dirty="0" err="1" smtClean="0">
                <a:solidFill>
                  <a:srgbClr val="0070C0"/>
                </a:solidFill>
              </a:rPr>
              <a:t>vergeetachtigheid</a:t>
            </a:r>
            <a:r>
              <a:rPr lang="en-US" sz="2400" dirty="0" smtClean="0"/>
              <a:t> </a:t>
            </a:r>
            <a:r>
              <a:rPr lang="en-US" sz="2400" dirty="0" err="1" smtClean="0"/>
              <a:t>genoemd</a:t>
            </a:r>
            <a:endParaRPr lang="en-US" sz="2400" dirty="0" smtClean="0"/>
          </a:p>
          <a:p>
            <a:r>
              <a:rPr lang="en-US" sz="2400" dirty="0" err="1" smtClean="0">
                <a:solidFill>
                  <a:schemeClr val="bg2"/>
                </a:solidFill>
              </a:rPr>
              <a:t>Patiënten</a:t>
            </a:r>
            <a:r>
              <a:rPr lang="en-US" sz="2400" dirty="0" smtClean="0">
                <a:solidFill>
                  <a:schemeClr val="bg2"/>
                </a:solidFill>
              </a:rPr>
              <a:t> </a:t>
            </a:r>
            <a:r>
              <a:rPr lang="en-US" sz="2400" dirty="0" err="1" smtClean="0">
                <a:solidFill>
                  <a:schemeClr val="bg2"/>
                </a:solidFill>
              </a:rPr>
              <a:t>willen</a:t>
            </a:r>
            <a:r>
              <a:rPr lang="en-US" sz="2400" dirty="0" smtClean="0">
                <a:solidFill>
                  <a:schemeClr val="bg2"/>
                </a:solidFill>
              </a:rPr>
              <a:t> </a:t>
            </a:r>
            <a:r>
              <a:rPr lang="en-US" sz="2400" dirty="0" err="1" smtClean="0">
                <a:solidFill>
                  <a:schemeClr val="bg2"/>
                </a:solidFill>
              </a:rPr>
              <a:t>graag</a:t>
            </a:r>
            <a:r>
              <a:rPr lang="en-US" sz="2400" dirty="0" smtClean="0">
                <a:solidFill>
                  <a:schemeClr val="bg2"/>
                </a:solidFill>
              </a:rPr>
              <a:t> zo </a:t>
            </a:r>
            <a:r>
              <a:rPr lang="en-US" sz="2400" dirty="0" err="1" smtClean="0">
                <a:solidFill>
                  <a:schemeClr val="bg2"/>
                </a:solidFill>
              </a:rPr>
              <a:t>therapietrouw</a:t>
            </a:r>
            <a:r>
              <a:rPr lang="en-US" sz="2400" dirty="0" smtClean="0">
                <a:solidFill>
                  <a:schemeClr val="bg2"/>
                </a:solidFill>
              </a:rPr>
              <a:t> </a:t>
            </a:r>
            <a:r>
              <a:rPr lang="en-US" sz="2400" dirty="0" err="1" smtClean="0">
                <a:solidFill>
                  <a:schemeClr val="bg2"/>
                </a:solidFill>
              </a:rPr>
              <a:t>mogelijk</a:t>
            </a:r>
            <a:r>
              <a:rPr lang="en-US" sz="2400" dirty="0" smtClean="0">
                <a:solidFill>
                  <a:schemeClr val="bg2"/>
                </a:solidFill>
              </a:rPr>
              <a:t> </a:t>
            </a:r>
            <a:r>
              <a:rPr lang="en-US" sz="2400" dirty="0" err="1" smtClean="0">
                <a:solidFill>
                  <a:schemeClr val="bg2"/>
                </a:solidFill>
              </a:rPr>
              <a:t>zijn</a:t>
            </a:r>
            <a:r>
              <a:rPr lang="en-US" sz="2400" dirty="0" smtClean="0">
                <a:solidFill>
                  <a:schemeClr val="bg2"/>
                </a:solidFill>
              </a:rPr>
              <a:t> maar </a:t>
            </a:r>
            <a:r>
              <a:rPr lang="en-US" sz="2400" dirty="0" err="1" smtClean="0">
                <a:solidFill>
                  <a:schemeClr val="bg2"/>
                </a:solidFill>
              </a:rPr>
              <a:t>kunnen</a:t>
            </a:r>
            <a:r>
              <a:rPr lang="en-US" sz="2400" dirty="0" smtClean="0">
                <a:solidFill>
                  <a:schemeClr val="bg2"/>
                </a:solidFill>
              </a:rPr>
              <a:t> het </a:t>
            </a:r>
            <a:r>
              <a:rPr lang="en-US" sz="2400" dirty="0" err="1" smtClean="0">
                <a:solidFill>
                  <a:schemeClr val="bg2"/>
                </a:solidFill>
              </a:rPr>
              <a:t>medicatie</a:t>
            </a:r>
            <a:r>
              <a:rPr lang="en-US" sz="2400" dirty="0" smtClean="0">
                <a:solidFill>
                  <a:schemeClr val="bg2"/>
                </a:solidFill>
              </a:rPr>
              <a:t> regimen </a:t>
            </a:r>
            <a:r>
              <a:rPr lang="en-US" sz="2400" dirty="0" err="1" smtClean="0">
                <a:solidFill>
                  <a:schemeClr val="bg2"/>
                </a:solidFill>
              </a:rPr>
              <a:t>niet</a:t>
            </a:r>
            <a:r>
              <a:rPr lang="en-US" sz="2400" dirty="0" smtClean="0">
                <a:solidFill>
                  <a:schemeClr val="bg2"/>
                </a:solidFill>
              </a:rPr>
              <a:t> </a:t>
            </a:r>
            <a:r>
              <a:rPr lang="en-US" sz="2400" dirty="0" err="1" smtClean="0">
                <a:solidFill>
                  <a:schemeClr val="bg2"/>
                </a:solidFill>
              </a:rPr>
              <a:t>comineren</a:t>
            </a:r>
            <a:r>
              <a:rPr lang="en-US" sz="2400" dirty="0" smtClean="0">
                <a:solidFill>
                  <a:schemeClr val="bg2"/>
                </a:solidFill>
              </a:rPr>
              <a:t> met </a:t>
            </a:r>
            <a:r>
              <a:rPr lang="en-US" sz="2400" dirty="0" err="1" smtClean="0">
                <a:solidFill>
                  <a:schemeClr val="bg2"/>
                </a:solidFill>
              </a:rPr>
              <a:t>hun</a:t>
            </a:r>
            <a:r>
              <a:rPr lang="en-US" sz="2400" dirty="0" smtClean="0">
                <a:solidFill>
                  <a:schemeClr val="bg2"/>
                </a:solidFill>
              </a:rPr>
              <a:t> (</a:t>
            </a:r>
            <a:r>
              <a:rPr lang="en-US" sz="2400" dirty="0" err="1" smtClean="0">
                <a:solidFill>
                  <a:schemeClr val="bg2"/>
                </a:solidFill>
              </a:rPr>
              <a:t>drukke</a:t>
            </a:r>
            <a:r>
              <a:rPr lang="en-US" sz="2400" dirty="0" smtClean="0">
                <a:solidFill>
                  <a:schemeClr val="bg2"/>
                </a:solidFill>
              </a:rPr>
              <a:t> of  </a:t>
            </a:r>
            <a:r>
              <a:rPr lang="en-US" sz="2400" dirty="0" err="1" smtClean="0">
                <a:solidFill>
                  <a:schemeClr val="bg2"/>
                </a:solidFill>
              </a:rPr>
              <a:t>weinig</a:t>
            </a:r>
            <a:r>
              <a:rPr lang="en-US" sz="2400" dirty="0" smtClean="0">
                <a:solidFill>
                  <a:schemeClr val="bg2"/>
                </a:solidFill>
              </a:rPr>
              <a:t> </a:t>
            </a:r>
            <a:r>
              <a:rPr lang="en-US" sz="2400" dirty="0" err="1" smtClean="0">
                <a:solidFill>
                  <a:schemeClr val="bg2"/>
                </a:solidFill>
              </a:rPr>
              <a:t>gestructureerde</a:t>
            </a:r>
            <a:r>
              <a:rPr lang="en-US" sz="2400" dirty="0" smtClean="0">
                <a:solidFill>
                  <a:schemeClr val="bg2"/>
                </a:solidFill>
              </a:rPr>
              <a:t>) </a:t>
            </a:r>
            <a:r>
              <a:rPr lang="en-US" sz="2400" dirty="0" err="1" smtClean="0">
                <a:solidFill>
                  <a:schemeClr val="bg2"/>
                </a:solidFill>
              </a:rPr>
              <a:t>leven</a:t>
            </a:r>
            <a:r>
              <a:rPr lang="en-US" sz="2400" dirty="0" smtClean="0">
                <a:solidFill>
                  <a:schemeClr val="bg2"/>
                </a:solidFill>
              </a:rPr>
              <a:t> </a:t>
            </a:r>
            <a:endParaRPr lang="nl-NL" sz="2400" dirty="0">
              <a:solidFill>
                <a:schemeClr val="bg2"/>
              </a:solidFill>
            </a:endParaRPr>
          </a:p>
          <a:p>
            <a:endParaRPr lang="nl-NL" dirty="0"/>
          </a:p>
        </p:txBody>
      </p:sp>
      <p:sp>
        <p:nvSpPr>
          <p:cNvPr id="4" name="Date Placeholder 3"/>
          <p:cNvSpPr>
            <a:spLocks noGrp="1"/>
          </p:cNvSpPr>
          <p:nvPr>
            <p:ph type="dt" sz="half" idx="10"/>
          </p:nvPr>
        </p:nvSpPr>
        <p:spPr/>
        <p:txBody>
          <a:bodyPr/>
          <a:lstStyle/>
          <a:p>
            <a:pPr>
              <a:defRPr/>
            </a:pPr>
            <a:r>
              <a:rPr lang="en-US" smtClean="0"/>
              <a:t>29-10-20</a:t>
            </a:r>
            <a:endParaRPr lang="en-US"/>
          </a:p>
        </p:txBody>
      </p:sp>
      <p:sp>
        <p:nvSpPr>
          <p:cNvPr id="5" name="Slide Number Placeholder 4"/>
          <p:cNvSpPr>
            <a:spLocks noGrp="1"/>
          </p:cNvSpPr>
          <p:nvPr>
            <p:ph type="sldNum" sz="quarter" idx="11"/>
          </p:nvPr>
        </p:nvSpPr>
        <p:spPr/>
        <p:txBody>
          <a:bodyPr/>
          <a:lstStyle/>
          <a:p>
            <a:pPr>
              <a:defRPr/>
            </a:pPr>
            <a:r>
              <a:rPr lang="en-US" smtClean="0"/>
              <a:t> | </a:t>
            </a:r>
            <a:fld id="{2CA00B7C-A30F-4F6F-98AE-98AEA1F83456}" type="slidenum">
              <a:rPr lang="en-US" smtClean="0"/>
              <a:pPr>
                <a:defRPr/>
              </a:pPr>
              <a:t>10</a:t>
            </a:fld>
            <a:endParaRPr lang="en-US"/>
          </a:p>
        </p:txBody>
      </p:sp>
      <p:sp>
        <p:nvSpPr>
          <p:cNvPr id="6" name="TextBox 5"/>
          <p:cNvSpPr txBox="1"/>
          <p:nvPr/>
        </p:nvSpPr>
        <p:spPr>
          <a:xfrm>
            <a:off x="742628" y="5301208"/>
            <a:ext cx="7848872" cy="1246495"/>
          </a:xfrm>
          <a:prstGeom prst="rect">
            <a:avLst/>
          </a:prstGeom>
          <a:solidFill>
            <a:srgbClr val="FFFF99"/>
          </a:solidFill>
          <a:ln>
            <a:solidFill>
              <a:srgbClr val="333333"/>
            </a:solidFill>
          </a:ln>
        </p:spPr>
        <p:txBody>
          <a:bodyPr wrap="square" rtlCol="0">
            <a:spAutoFit/>
          </a:bodyPr>
          <a:lstStyle/>
          <a:p>
            <a:r>
              <a:rPr lang="nl-NL" dirty="0" smtClean="0">
                <a:solidFill>
                  <a:schemeClr val="bg2"/>
                </a:solidFill>
                <a:latin typeface="+mn-lt"/>
              </a:rPr>
              <a:t>Mogelijke interventies: reminders, éénmaal daags regimen, linken aan dagelijkse gewoonte, familie/mantelzorger </a:t>
            </a:r>
            <a:endParaRPr lang="nl-NL" dirty="0">
              <a:solidFill>
                <a:schemeClr val="bg2"/>
              </a:solidFill>
              <a:latin typeface="+mn-lt"/>
            </a:endParaRPr>
          </a:p>
        </p:txBody>
      </p:sp>
    </p:spTree>
    <p:extLst>
      <p:ext uri="{BB962C8B-B14F-4D97-AF65-F5344CB8AC3E}">
        <p14:creationId xmlns:p14="http://schemas.microsoft.com/office/powerpoint/2010/main" val="439604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5536" y="2042846"/>
            <a:ext cx="3024336" cy="2268252"/>
          </a:xfrm>
        </p:spPr>
      </p:pic>
      <p:sp>
        <p:nvSpPr>
          <p:cNvPr id="4" name="Date Placeholder 3"/>
          <p:cNvSpPr>
            <a:spLocks noGrp="1"/>
          </p:cNvSpPr>
          <p:nvPr>
            <p:ph type="dt" sz="half" idx="10"/>
          </p:nvPr>
        </p:nvSpPr>
        <p:spPr/>
        <p:txBody>
          <a:bodyPr/>
          <a:lstStyle/>
          <a:p>
            <a:pPr>
              <a:defRPr/>
            </a:pPr>
            <a:r>
              <a:rPr lang="en-US" smtClean="0"/>
              <a:t>29-10-20</a:t>
            </a:r>
            <a:endParaRPr lang="en-US"/>
          </a:p>
        </p:txBody>
      </p:sp>
      <p:sp>
        <p:nvSpPr>
          <p:cNvPr id="5" name="Slide Number Placeholder 4"/>
          <p:cNvSpPr>
            <a:spLocks noGrp="1"/>
          </p:cNvSpPr>
          <p:nvPr>
            <p:ph type="sldNum" sz="quarter" idx="11"/>
          </p:nvPr>
        </p:nvSpPr>
        <p:spPr/>
        <p:txBody>
          <a:bodyPr/>
          <a:lstStyle/>
          <a:p>
            <a:pPr>
              <a:defRPr/>
            </a:pPr>
            <a:r>
              <a:rPr lang="en-US" smtClean="0"/>
              <a:t> | </a:t>
            </a:r>
            <a:fld id="{2CA00B7C-A30F-4F6F-98AE-98AEA1F83456}" type="slidenum">
              <a:rPr lang="en-US" smtClean="0"/>
              <a:pPr>
                <a:defRPr/>
              </a:pPr>
              <a:t>11</a:t>
            </a:fld>
            <a:endParaRPr lang="en-US"/>
          </a:p>
        </p:txBody>
      </p:sp>
      <p:sp>
        <p:nvSpPr>
          <p:cNvPr id="7" name="Title 1"/>
          <p:cNvSpPr>
            <a:spLocks noGrp="1"/>
          </p:cNvSpPr>
          <p:nvPr>
            <p:ph type="title"/>
          </p:nvPr>
        </p:nvSpPr>
        <p:spPr>
          <a:xfrm>
            <a:off x="251520" y="1468438"/>
            <a:ext cx="8438455" cy="657225"/>
          </a:xfrm>
        </p:spPr>
        <p:txBody>
          <a:bodyPr/>
          <a:lstStyle/>
          <a:p>
            <a:r>
              <a:rPr lang="nl-NL" b="1" dirty="0" smtClean="0">
                <a:solidFill>
                  <a:srgbClr val="002060"/>
                </a:solidFill>
              </a:rPr>
              <a:t>Reminders...</a:t>
            </a:r>
            <a:endParaRPr lang="nl-NL" b="1" dirty="0">
              <a:solidFill>
                <a:srgbClr val="002060"/>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0073" y="1569120"/>
            <a:ext cx="3600400" cy="2160240"/>
          </a:xfrm>
          <a:prstGeom prst="rect">
            <a:avLst/>
          </a:prstGeom>
        </p:spPr>
      </p:pic>
      <p:sp>
        <p:nvSpPr>
          <p:cNvPr id="9" name="Title 1"/>
          <p:cNvSpPr txBox="1">
            <a:spLocks/>
          </p:cNvSpPr>
          <p:nvPr/>
        </p:nvSpPr>
        <p:spPr bwMode="auto">
          <a:xfrm>
            <a:off x="3707904" y="3973193"/>
            <a:ext cx="5328591"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200">
                <a:solidFill>
                  <a:srgbClr val="333333"/>
                </a:solidFill>
                <a:latin typeface="+mj-lt"/>
                <a:ea typeface="MS PGothic" pitchFamily="34" charset="-128"/>
                <a:cs typeface="+mj-cs"/>
              </a:defRPr>
            </a:lvl1pPr>
            <a:lvl2pPr algn="l" rtl="0" eaLnBrk="0" fontAlgn="base" hangingPunct="0">
              <a:spcBef>
                <a:spcPct val="0"/>
              </a:spcBef>
              <a:spcAft>
                <a:spcPct val="0"/>
              </a:spcAft>
              <a:defRPr sz="3200">
                <a:solidFill>
                  <a:srgbClr val="333333"/>
                </a:solidFill>
                <a:latin typeface="Arial" charset="0"/>
                <a:ea typeface="MS PGothic" pitchFamily="34" charset="-128"/>
              </a:defRPr>
            </a:lvl2pPr>
            <a:lvl3pPr algn="l" rtl="0" eaLnBrk="0" fontAlgn="base" hangingPunct="0">
              <a:spcBef>
                <a:spcPct val="0"/>
              </a:spcBef>
              <a:spcAft>
                <a:spcPct val="0"/>
              </a:spcAft>
              <a:defRPr sz="3200">
                <a:solidFill>
                  <a:srgbClr val="333333"/>
                </a:solidFill>
                <a:latin typeface="Arial" charset="0"/>
                <a:ea typeface="MS PGothic" pitchFamily="34" charset="-128"/>
              </a:defRPr>
            </a:lvl3pPr>
            <a:lvl4pPr algn="l" rtl="0" eaLnBrk="0" fontAlgn="base" hangingPunct="0">
              <a:spcBef>
                <a:spcPct val="0"/>
              </a:spcBef>
              <a:spcAft>
                <a:spcPct val="0"/>
              </a:spcAft>
              <a:defRPr sz="3200">
                <a:solidFill>
                  <a:srgbClr val="333333"/>
                </a:solidFill>
                <a:latin typeface="Arial" charset="0"/>
                <a:ea typeface="MS PGothic" pitchFamily="34" charset="-128"/>
              </a:defRPr>
            </a:lvl4pPr>
            <a:lvl5pPr algn="l" rtl="0" eaLnBrk="0" fontAlgn="base" hangingPunct="0">
              <a:spcBef>
                <a:spcPct val="0"/>
              </a:spcBef>
              <a:spcAft>
                <a:spcPct val="0"/>
              </a:spcAft>
              <a:defRPr sz="3200">
                <a:solidFill>
                  <a:srgbClr val="333333"/>
                </a:solidFill>
                <a:latin typeface="Arial" charset="0"/>
                <a:ea typeface="MS PGothic" pitchFamily="34" charset="-128"/>
              </a:defRPr>
            </a:lvl5pPr>
            <a:lvl6pPr marL="457200" algn="l" rtl="0" fontAlgn="base">
              <a:spcBef>
                <a:spcPct val="0"/>
              </a:spcBef>
              <a:spcAft>
                <a:spcPct val="0"/>
              </a:spcAft>
              <a:defRPr sz="3200">
                <a:solidFill>
                  <a:srgbClr val="333333"/>
                </a:solidFill>
                <a:latin typeface="Arial" charset="0"/>
                <a:ea typeface="ＭＳ Ｐゴシック" pitchFamily="34" charset="-128"/>
              </a:defRPr>
            </a:lvl6pPr>
            <a:lvl7pPr marL="914400" algn="l" rtl="0" fontAlgn="base">
              <a:spcBef>
                <a:spcPct val="0"/>
              </a:spcBef>
              <a:spcAft>
                <a:spcPct val="0"/>
              </a:spcAft>
              <a:defRPr sz="3200">
                <a:solidFill>
                  <a:srgbClr val="333333"/>
                </a:solidFill>
                <a:latin typeface="Arial" charset="0"/>
                <a:ea typeface="ＭＳ Ｐゴシック" pitchFamily="34" charset="-128"/>
              </a:defRPr>
            </a:lvl7pPr>
            <a:lvl8pPr marL="1371600" algn="l" rtl="0" fontAlgn="base">
              <a:spcBef>
                <a:spcPct val="0"/>
              </a:spcBef>
              <a:spcAft>
                <a:spcPct val="0"/>
              </a:spcAft>
              <a:defRPr sz="3200">
                <a:solidFill>
                  <a:srgbClr val="333333"/>
                </a:solidFill>
                <a:latin typeface="Arial" charset="0"/>
                <a:ea typeface="ＭＳ Ｐゴシック" pitchFamily="34" charset="-128"/>
              </a:defRPr>
            </a:lvl8pPr>
            <a:lvl9pPr marL="1828800" algn="l" rtl="0" fontAlgn="base">
              <a:spcBef>
                <a:spcPct val="0"/>
              </a:spcBef>
              <a:spcAft>
                <a:spcPct val="0"/>
              </a:spcAft>
              <a:defRPr sz="3200">
                <a:solidFill>
                  <a:srgbClr val="333333"/>
                </a:solidFill>
                <a:latin typeface="Arial" charset="0"/>
                <a:ea typeface="ＭＳ Ｐゴシック" pitchFamily="34" charset="-128"/>
              </a:defRPr>
            </a:lvl9pPr>
          </a:lstStyle>
          <a:p>
            <a:r>
              <a:rPr lang="nl-NL" b="1" kern="0" dirty="0" smtClean="0"/>
              <a:t>...link dagelijkse gewoonte</a:t>
            </a:r>
            <a:endParaRPr lang="nl-NL" b="1" kern="0" dirty="0"/>
          </a:p>
        </p:txBody>
      </p:sp>
      <p:pic>
        <p:nvPicPr>
          <p:cNvPr id="2" name="Afbeelding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7873" y="4390880"/>
            <a:ext cx="1967903" cy="1959019"/>
          </a:xfrm>
          <a:prstGeom prst="rect">
            <a:avLst/>
          </a:prstGeom>
        </p:spPr>
      </p:pic>
      <p:sp>
        <p:nvSpPr>
          <p:cNvPr id="10" name="Title 1"/>
          <p:cNvSpPr txBox="1">
            <a:spLocks/>
          </p:cNvSpPr>
          <p:nvPr/>
        </p:nvSpPr>
        <p:spPr bwMode="auto">
          <a:xfrm>
            <a:off x="3491880" y="6021287"/>
            <a:ext cx="843845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200">
                <a:solidFill>
                  <a:srgbClr val="333333"/>
                </a:solidFill>
                <a:latin typeface="+mj-lt"/>
                <a:ea typeface="MS PGothic" pitchFamily="34" charset="-128"/>
                <a:cs typeface="+mj-cs"/>
              </a:defRPr>
            </a:lvl1pPr>
            <a:lvl2pPr algn="l" rtl="0" eaLnBrk="0" fontAlgn="base" hangingPunct="0">
              <a:spcBef>
                <a:spcPct val="0"/>
              </a:spcBef>
              <a:spcAft>
                <a:spcPct val="0"/>
              </a:spcAft>
              <a:defRPr sz="3200">
                <a:solidFill>
                  <a:srgbClr val="333333"/>
                </a:solidFill>
                <a:latin typeface="Arial" charset="0"/>
                <a:ea typeface="MS PGothic" pitchFamily="34" charset="-128"/>
              </a:defRPr>
            </a:lvl2pPr>
            <a:lvl3pPr algn="l" rtl="0" eaLnBrk="0" fontAlgn="base" hangingPunct="0">
              <a:spcBef>
                <a:spcPct val="0"/>
              </a:spcBef>
              <a:spcAft>
                <a:spcPct val="0"/>
              </a:spcAft>
              <a:defRPr sz="3200">
                <a:solidFill>
                  <a:srgbClr val="333333"/>
                </a:solidFill>
                <a:latin typeface="Arial" charset="0"/>
                <a:ea typeface="MS PGothic" pitchFamily="34" charset="-128"/>
              </a:defRPr>
            </a:lvl3pPr>
            <a:lvl4pPr algn="l" rtl="0" eaLnBrk="0" fontAlgn="base" hangingPunct="0">
              <a:spcBef>
                <a:spcPct val="0"/>
              </a:spcBef>
              <a:spcAft>
                <a:spcPct val="0"/>
              </a:spcAft>
              <a:defRPr sz="3200">
                <a:solidFill>
                  <a:srgbClr val="333333"/>
                </a:solidFill>
                <a:latin typeface="Arial" charset="0"/>
                <a:ea typeface="MS PGothic" pitchFamily="34" charset="-128"/>
              </a:defRPr>
            </a:lvl4pPr>
            <a:lvl5pPr algn="l" rtl="0" eaLnBrk="0" fontAlgn="base" hangingPunct="0">
              <a:spcBef>
                <a:spcPct val="0"/>
              </a:spcBef>
              <a:spcAft>
                <a:spcPct val="0"/>
              </a:spcAft>
              <a:defRPr sz="3200">
                <a:solidFill>
                  <a:srgbClr val="333333"/>
                </a:solidFill>
                <a:latin typeface="Arial" charset="0"/>
                <a:ea typeface="MS PGothic" pitchFamily="34" charset="-128"/>
              </a:defRPr>
            </a:lvl5pPr>
            <a:lvl6pPr marL="457200" algn="l" rtl="0" fontAlgn="base">
              <a:spcBef>
                <a:spcPct val="0"/>
              </a:spcBef>
              <a:spcAft>
                <a:spcPct val="0"/>
              </a:spcAft>
              <a:defRPr sz="3200">
                <a:solidFill>
                  <a:srgbClr val="333333"/>
                </a:solidFill>
                <a:latin typeface="Arial" charset="0"/>
                <a:ea typeface="ＭＳ Ｐゴシック" pitchFamily="34" charset="-128"/>
              </a:defRPr>
            </a:lvl6pPr>
            <a:lvl7pPr marL="914400" algn="l" rtl="0" fontAlgn="base">
              <a:spcBef>
                <a:spcPct val="0"/>
              </a:spcBef>
              <a:spcAft>
                <a:spcPct val="0"/>
              </a:spcAft>
              <a:defRPr sz="3200">
                <a:solidFill>
                  <a:srgbClr val="333333"/>
                </a:solidFill>
                <a:latin typeface="Arial" charset="0"/>
                <a:ea typeface="ＭＳ Ｐゴシック" pitchFamily="34" charset="-128"/>
              </a:defRPr>
            </a:lvl7pPr>
            <a:lvl8pPr marL="1371600" algn="l" rtl="0" fontAlgn="base">
              <a:spcBef>
                <a:spcPct val="0"/>
              </a:spcBef>
              <a:spcAft>
                <a:spcPct val="0"/>
              </a:spcAft>
              <a:defRPr sz="3200">
                <a:solidFill>
                  <a:srgbClr val="333333"/>
                </a:solidFill>
                <a:latin typeface="Arial" charset="0"/>
                <a:ea typeface="ＭＳ Ｐゴシック" pitchFamily="34" charset="-128"/>
              </a:defRPr>
            </a:lvl8pPr>
            <a:lvl9pPr marL="1828800" algn="l" rtl="0" fontAlgn="base">
              <a:spcBef>
                <a:spcPct val="0"/>
              </a:spcBef>
              <a:spcAft>
                <a:spcPct val="0"/>
              </a:spcAft>
              <a:defRPr sz="3200">
                <a:solidFill>
                  <a:srgbClr val="333333"/>
                </a:solidFill>
                <a:latin typeface="Arial" charset="0"/>
                <a:ea typeface="ＭＳ Ｐゴシック" pitchFamily="34" charset="-128"/>
              </a:defRPr>
            </a:lvl9pPr>
          </a:lstStyle>
          <a:p>
            <a:r>
              <a:rPr lang="nl-NL" b="1" kern="0" dirty="0" smtClean="0"/>
              <a:t>...mantelzorg</a:t>
            </a:r>
            <a:endParaRPr lang="nl-NL" b="1" kern="0" dirty="0"/>
          </a:p>
        </p:txBody>
      </p:sp>
      <p:pic>
        <p:nvPicPr>
          <p:cNvPr id="3" name="Afbeelding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30664" y="4630419"/>
            <a:ext cx="3113336" cy="2073714"/>
          </a:xfrm>
          <a:prstGeom prst="rect">
            <a:avLst/>
          </a:prstGeom>
        </p:spPr>
      </p:pic>
    </p:spTree>
    <p:extLst>
      <p:ext uri="{BB962C8B-B14F-4D97-AF65-F5344CB8AC3E}">
        <p14:creationId xmlns:p14="http://schemas.microsoft.com/office/powerpoint/2010/main" val="32814134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A436E35-3116-4C56-BA70-00AA284B75F5}"/>
              </a:ext>
            </a:extLst>
          </p:cNvPr>
          <p:cNvSpPr>
            <a:spLocks noGrp="1"/>
          </p:cNvSpPr>
          <p:nvPr>
            <p:ph type="title"/>
          </p:nvPr>
        </p:nvSpPr>
        <p:spPr>
          <a:xfrm>
            <a:off x="179512" y="1468438"/>
            <a:ext cx="7934325" cy="657225"/>
          </a:xfrm>
        </p:spPr>
        <p:txBody>
          <a:bodyPr/>
          <a:lstStyle/>
          <a:p>
            <a:r>
              <a:rPr lang="nl-NL" sz="2800" b="1" dirty="0" smtClean="0">
                <a:solidFill>
                  <a:srgbClr val="002060"/>
                </a:solidFill>
              </a:rPr>
              <a:t>Werken herinneringen?</a:t>
            </a:r>
            <a:endParaRPr lang="nl-NL" sz="2800" b="1" dirty="0">
              <a:solidFill>
                <a:srgbClr val="002060"/>
              </a:solidFill>
            </a:endParaRPr>
          </a:p>
        </p:txBody>
      </p:sp>
      <p:sp>
        <p:nvSpPr>
          <p:cNvPr id="3" name="Tijdelijke aanduiding voor inhoud 2">
            <a:extLst>
              <a:ext uri="{FF2B5EF4-FFF2-40B4-BE49-F238E27FC236}">
                <a16:creationId xmlns="" xmlns:a16="http://schemas.microsoft.com/office/drawing/2014/main" id="{6930FAFA-EE7B-4E91-B1A9-3A5CFF38CB92}"/>
              </a:ext>
            </a:extLst>
          </p:cNvPr>
          <p:cNvSpPr>
            <a:spLocks noGrp="1"/>
          </p:cNvSpPr>
          <p:nvPr>
            <p:ph idx="1"/>
          </p:nvPr>
        </p:nvSpPr>
        <p:spPr>
          <a:xfrm>
            <a:off x="251520" y="2205037"/>
            <a:ext cx="4680520" cy="4392314"/>
          </a:xfrm>
        </p:spPr>
        <p:txBody>
          <a:bodyPr/>
          <a:lstStyle/>
          <a:p>
            <a:r>
              <a:rPr lang="nl-NL" sz="2000" dirty="0">
                <a:solidFill>
                  <a:schemeClr val="bg2"/>
                </a:solidFill>
              </a:rPr>
              <a:t>RCT (N=220) in </a:t>
            </a:r>
            <a:r>
              <a:rPr lang="nl-NL" sz="2000" dirty="0" smtClean="0">
                <a:solidFill>
                  <a:schemeClr val="bg2"/>
                </a:solidFill>
              </a:rPr>
              <a:t>kinderen met astma op </a:t>
            </a:r>
            <a:r>
              <a:rPr lang="nl-NL" sz="2000" dirty="0">
                <a:solidFill>
                  <a:schemeClr val="bg2"/>
                </a:solidFill>
              </a:rPr>
              <a:t>ICS </a:t>
            </a:r>
            <a:r>
              <a:rPr lang="nl-NL" sz="2000" dirty="0" smtClean="0">
                <a:solidFill>
                  <a:schemeClr val="bg2"/>
                </a:solidFill>
              </a:rPr>
              <a:t>en </a:t>
            </a:r>
            <a:r>
              <a:rPr lang="nl-NL" sz="2000" dirty="0">
                <a:solidFill>
                  <a:schemeClr val="bg2"/>
                </a:solidFill>
              </a:rPr>
              <a:t>6 </a:t>
            </a:r>
            <a:r>
              <a:rPr lang="nl-NL" sz="2000" dirty="0" smtClean="0">
                <a:solidFill>
                  <a:schemeClr val="bg2"/>
                </a:solidFill>
              </a:rPr>
              <a:t>maanden </a:t>
            </a:r>
            <a:r>
              <a:rPr lang="nl-NL" sz="2000" dirty="0">
                <a:solidFill>
                  <a:schemeClr val="bg2"/>
                </a:solidFill>
              </a:rPr>
              <a:t>follow-up</a:t>
            </a:r>
          </a:p>
          <a:p>
            <a:r>
              <a:rPr lang="en-US" sz="2000" dirty="0" err="1" smtClean="0">
                <a:solidFill>
                  <a:schemeClr val="bg2"/>
                </a:solidFill>
              </a:rPr>
              <a:t>Electronische</a:t>
            </a:r>
            <a:r>
              <a:rPr lang="en-US" sz="2000" dirty="0" smtClean="0">
                <a:solidFill>
                  <a:schemeClr val="bg2"/>
                </a:solidFill>
              </a:rPr>
              <a:t> </a:t>
            </a:r>
            <a:r>
              <a:rPr lang="en-US" sz="2000" dirty="0">
                <a:solidFill>
                  <a:schemeClr val="bg2"/>
                </a:solidFill>
              </a:rPr>
              <a:t>monitoring </a:t>
            </a:r>
            <a:r>
              <a:rPr lang="nl-NL" sz="2000" dirty="0" smtClean="0">
                <a:solidFill>
                  <a:schemeClr val="bg2"/>
                </a:solidFill>
              </a:rPr>
              <a:t>met herinneringsfunctie</a:t>
            </a:r>
            <a:endParaRPr lang="nl-NL" sz="2000" dirty="0">
              <a:solidFill>
                <a:schemeClr val="bg2"/>
              </a:solidFill>
            </a:endParaRPr>
          </a:p>
          <a:p>
            <a:r>
              <a:rPr lang="en-US" sz="2000" b="1" dirty="0" err="1" smtClean="0">
                <a:solidFill>
                  <a:schemeClr val="bg2"/>
                </a:solidFill>
              </a:rPr>
              <a:t>Gemiddelde</a:t>
            </a:r>
            <a:r>
              <a:rPr lang="en-US" sz="2000" b="1" dirty="0" smtClean="0">
                <a:solidFill>
                  <a:schemeClr val="bg2"/>
                </a:solidFill>
              </a:rPr>
              <a:t> </a:t>
            </a:r>
            <a:r>
              <a:rPr lang="en-US" sz="2000" b="1" dirty="0" err="1" smtClean="0">
                <a:solidFill>
                  <a:schemeClr val="bg2"/>
                </a:solidFill>
              </a:rPr>
              <a:t>therapietrouw</a:t>
            </a:r>
            <a:r>
              <a:rPr lang="en-US" sz="2000" dirty="0" smtClean="0">
                <a:solidFill>
                  <a:schemeClr val="bg2"/>
                </a:solidFill>
              </a:rPr>
              <a:t>: </a:t>
            </a:r>
            <a:r>
              <a:rPr lang="en-US" sz="2000" dirty="0">
                <a:solidFill>
                  <a:schemeClr val="bg2"/>
                </a:solidFill>
              </a:rPr>
              <a:t>84% (</a:t>
            </a:r>
            <a:r>
              <a:rPr lang="en-US" sz="2000" dirty="0" err="1" smtClean="0">
                <a:solidFill>
                  <a:schemeClr val="bg2"/>
                </a:solidFill>
              </a:rPr>
              <a:t>interventie</a:t>
            </a:r>
            <a:r>
              <a:rPr lang="en-US" sz="2000" dirty="0" smtClean="0">
                <a:solidFill>
                  <a:schemeClr val="bg2"/>
                </a:solidFill>
              </a:rPr>
              <a:t>) </a:t>
            </a:r>
            <a:r>
              <a:rPr lang="en-US" sz="2000" dirty="0">
                <a:solidFill>
                  <a:schemeClr val="bg2"/>
                </a:solidFill>
              </a:rPr>
              <a:t>vs 30% (</a:t>
            </a:r>
            <a:r>
              <a:rPr lang="en-US" sz="2000" dirty="0" err="1" smtClean="0">
                <a:solidFill>
                  <a:schemeClr val="bg2"/>
                </a:solidFill>
              </a:rPr>
              <a:t>controle</a:t>
            </a:r>
            <a:r>
              <a:rPr lang="en-US" sz="2000" dirty="0" smtClean="0">
                <a:solidFill>
                  <a:schemeClr val="bg2"/>
                </a:solidFill>
              </a:rPr>
              <a:t>)(</a:t>
            </a:r>
            <a:r>
              <a:rPr lang="en-US" sz="2000" dirty="0">
                <a:solidFill>
                  <a:schemeClr val="bg2"/>
                </a:solidFill>
              </a:rPr>
              <a:t>p&lt;0.0001)</a:t>
            </a:r>
          </a:p>
          <a:p>
            <a:r>
              <a:rPr lang="en-US" sz="2000" b="1" dirty="0">
                <a:solidFill>
                  <a:schemeClr val="bg2"/>
                </a:solidFill>
              </a:rPr>
              <a:t>SABA </a:t>
            </a:r>
            <a:r>
              <a:rPr lang="en-US" sz="2000" b="1" dirty="0" err="1" smtClean="0">
                <a:solidFill>
                  <a:schemeClr val="bg2"/>
                </a:solidFill>
              </a:rPr>
              <a:t>gebruik</a:t>
            </a:r>
            <a:r>
              <a:rPr lang="en-US" sz="2000" b="1" dirty="0" smtClean="0">
                <a:solidFill>
                  <a:schemeClr val="bg2"/>
                </a:solidFill>
              </a:rPr>
              <a:t> </a:t>
            </a:r>
            <a:r>
              <a:rPr lang="en-US" sz="2000" dirty="0">
                <a:solidFill>
                  <a:schemeClr val="bg2"/>
                </a:solidFill>
              </a:rPr>
              <a:t>(median % of days): </a:t>
            </a:r>
            <a:r>
              <a:rPr lang="nl-NL" sz="2000" dirty="0">
                <a:solidFill>
                  <a:schemeClr val="bg2"/>
                </a:solidFill>
              </a:rPr>
              <a:t>9.5% (</a:t>
            </a:r>
            <a:r>
              <a:rPr lang="nl-NL" sz="2000" dirty="0" smtClean="0">
                <a:solidFill>
                  <a:schemeClr val="bg2"/>
                </a:solidFill>
              </a:rPr>
              <a:t>interventie) </a:t>
            </a:r>
            <a:r>
              <a:rPr lang="nl-NL" sz="2000" dirty="0" err="1">
                <a:solidFill>
                  <a:schemeClr val="bg2"/>
                </a:solidFill>
              </a:rPr>
              <a:t>vs</a:t>
            </a:r>
            <a:r>
              <a:rPr lang="nl-NL" sz="2000" dirty="0">
                <a:solidFill>
                  <a:schemeClr val="bg2"/>
                </a:solidFill>
              </a:rPr>
              <a:t> 17.4% (</a:t>
            </a:r>
            <a:r>
              <a:rPr lang="nl-NL" sz="2000" dirty="0" smtClean="0">
                <a:solidFill>
                  <a:schemeClr val="bg2"/>
                </a:solidFill>
              </a:rPr>
              <a:t>controle)(</a:t>
            </a:r>
            <a:r>
              <a:rPr lang="nl-NL" sz="2000" dirty="0">
                <a:solidFill>
                  <a:schemeClr val="bg2"/>
                </a:solidFill>
              </a:rPr>
              <a:t>p=0.002)</a:t>
            </a:r>
            <a:endParaRPr lang="nl-NL" sz="1600" dirty="0">
              <a:solidFill>
                <a:schemeClr val="bg2"/>
              </a:solidFill>
            </a:endParaRPr>
          </a:p>
        </p:txBody>
      </p:sp>
      <p:sp>
        <p:nvSpPr>
          <p:cNvPr id="4" name="Tijdelijke aanduiding voor datum 3">
            <a:extLst>
              <a:ext uri="{FF2B5EF4-FFF2-40B4-BE49-F238E27FC236}">
                <a16:creationId xmlns="" xmlns:a16="http://schemas.microsoft.com/office/drawing/2014/main" id="{318C73B8-FC5B-4691-B2EE-8423F9A4ADCA}"/>
              </a:ext>
            </a:extLst>
          </p:cNvPr>
          <p:cNvSpPr>
            <a:spLocks noGrp="1"/>
          </p:cNvSpPr>
          <p:nvPr>
            <p:ph type="dt" sz="half" idx="10"/>
          </p:nvPr>
        </p:nvSpPr>
        <p:spPr/>
        <p:txBody>
          <a:bodyPr/>
          <a:lstStyle/>
          <a:p>
            <a:pPr>
              <a:defRPr/>
            </a:pPr>
            <a:r>
              <a:rPr lang="en-US" smtClean="0"/>
              <a:t>29-10-20</a:t>
            </a:r>
            <a:endParaRPr lang="en-US"/>
          </a:p>
        </p:txBody>
      </p:sp>
      <p:sp>
        <p:nvSpPr>
          <p:cNvPr id="5" name="Tijdelijke aanduiding voor dianummer 4">
            <a:extLst>
              <a:ext uri="{FF2B5EF4-FFF2-40B4-BE49-F238E27FC236}">
                <a16:creationId xmlns="" xmlns:a16="http://schemas.microsoft.com/office/drawing/2014/main" id="{37F0C4C0-F7E2-4A30-90BD-A534B13341CC}"/>
              </a:ext>
            </a:extLst>
          </p:cNvPr>
          <p:cNvSpPr>
            <a:spLocks noGrp="1"/>
          </p:cNvSpPr>
          <p:nvPr>
            <p:ph type="sldNum" sz="quarter" idx="11"/>
          </p:nvPr>
        </p:nvSpPr>
        <p:spPr/>
        <p:txBody>
          <a:bodyPr/>
          <a:lstStyle/>
          <a:p>
            <a:pPr>
              <a:defRPr/>
            </a:pPr>
            <a:r>
              <a:rPr lang="en-US"/>
              <a:t> | </a:t>
            </a:r>
            <a:fld id="{2CA00B7C-A30F-4F6F-98AE-98AEA1F83456}" type="slidenum">
              <a:rPr lang="en-US" smtClean="0"/>
              <a:pPr>
                <a:defRPr/>
              </a:pPr>
              <a:t>12</a:t>
            </a:fld>
            <a:endParaRPr lang="en-US"/>
          </a:p>
        </p:txBody>
      </p:sp>
      <p:sp>
        <p:nvSpPr>
          <p:cNvPr id="6" name="Rechthoek 5">
            <a:extLst>
              <a:ext uri="{FF2B5EF4-FFF2-40B4-BE49-F238E27FC236}">
                <a16:creationId xmlns="" xmlns:a16="http://schemas.microsoft.com/office/drawing/2014/main" id="{599C729A-7E01-4D36-8662-F5D5E35DD0E6}"/>
              </a:ext>
            </a:extLst>
          </p:cNvPr>
          <p:cNvSpPr/>
          <p:nvPr/>
        </p:nvSpPr>
        <p:spPr>
          <a:xfrm>
            <a:off x="6030045" y="6443463"/>
            <a:ext cx="3024336" cy="307777"/>
          </a:xfrm>
          <a:prstGeom prst="rect">
            <a:avLst/>
          </a:prstGeom>
          <a:ln>
            <a:solidFill>
              <a:srgbClr val="333333"/>
            </a:solidFill>
          </a:ln>
        </p:spPr>
        <p:txBody>
          <a:bodyPr wrap="square">
            <a:spAutoFit/>
          </a:bodyPr>
          <a:lstStyle/>
          <a:p>
            <a:r>
              <a:rPr lang="en-US" sz="1400" b="0" dirty="0">
                <a:solidFill>
                  <a:srgbClr val="000000"/>
                </a:solidFill>
                <a:latin typeface="arial" panose="020B0604020202020204" pitchFamily="34" charset="0"/>
              </a:rPr>
              <a:t>Chan AH Lancet Respir Med 2015</a:t>
            </a:r>
            <a:endParaRPr lang="nl-NL" sz="1400" dirty="0"/>
          </a:p>
        </p:txBody>
      </p:sp>
      <p:pic>
        <p:nvPicPr>
          <p:cNvPr id="8" name="Afbeelding 7">
            <a:extLst>
              <a:ext uri="{FF2B5EF4-FFF2-40B4-BE49-F238E27FC236}">
                <a16:creationId xmlns="" xmlns:a16="http://schemas.microsoft.com/office/drawing/2014/main" id="{05C06174-A3FD-435B-9D20-54086848FB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4387" y="2125663"/>
            <a:ext cx="3905615" cy="3850451"/>
          </a:xfrm>
          <a:prstGeom prst="rect">
            <a:avLst/>
          </a:prstGeom>
        </p:spPr>
      </p:pic>
    </p:spTree>
    <p:extLst>
      <p:ext uri="{BB962C8B-B14F-4D97-AF65-F5344CB8AC3E}">
        <p14:creationId xmlns:p14="http://schemas.microsoft.com/office/powerpoint/2010/main" val="27104089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2800" b="1" dirty="0" smtClean="0">
                <a:solidFill>
                  <a:srgbClr val="002060"/>
                </a:solidFill>
              </a:rPr>
              <a:t>Intelligent non-</a:t>
            </a:r>
            <a:r>
              <a:rPr lang="nl-NL" sz="2800" b="1" dirty="0" err="1" smtClean="0">
                <a:solidFill>
                  <a:srgbClr val="002060"/>
                </a:solidFill>
              </a:rPr>
              <a:t>adherence</a:t>
            </a:r>
            <a:endParaRPr lang="nl-NL" sz="2800" b="1" dirty="0">
              <a:solidFill>
                <a:srgbClr val="002060"/>
              </a:solidFill>
            </a:endParaRPr>
          </a:p>
        </p:txBody>
      </p:sp>
      <p:sp>
        <p:nvSpPr>
          <p:cNvPr id="3" name="Content Placeholder 2"/>
          <p:cNvSpPr>
            <a:spLocks noGrp="1"/>
          </p:cNvSpPr>
          <p:nvPr>
            <p:ph idx="1"/>
          </p:nvPr>
        </p:nvSpPr>
        <p:spPr>
          <a:xfrm>
            <a:off x="755650" y="2205038"/>
            <a:ext cx="7934325" cy="3096170"/>
          </a:xfrm>
        </p:spPr>
        <p:txBody>
          <a:bodyPr/>
          <a:lstStyle/>
          <a:p>
            <a:r>
              <a:rPr lang="en-US" sz="2200" dirty="0" smtClean="0">
                <a:solidFill>
                  <a:schemeClr val="bg2"/>
                </a:solidFill>
              </a:rPr>
              <a:t>Ook </a:t>
            </a:r>
            <a:r>
              <a:rPr lang="en-US" sz="2200" dirty="0" err="1" smtClean="0">
                <a:solidFill>
                  <a:schemeClr val="bg2"/>
                </a:solidFill>
              </a:rPr>
              <a:t>bekend</a:t>
            </a:r>
            <a:r>
              <a:rPr lang="en-US" sz="2200" dirty="0" smtClean="0">
                <a:solidFill>
                  <a:schemeClr val="bg2"/>
                </a:solidFill>
              </a:rPr>
              <a:t> </a:t>
            </a:r>
            <a:r>
              <a:rPr lang="en-US" sz="2200" dirty="0" err="1" smtClean="0">
                <a:solidFill>
                  <a:schemeClr val="bg2"/>
                </a:solidFill>
              </a:rPr>
              <a:t>als</a:t>
            </a:r>
            <a:r>
              <a:rPr lang="en-US" sz="2200" dirty="0" smtClean="0">
                <a:solidFill>
                  <a:schemeClr val="bg2"/>
                </a:solidFill>
              </a:rPr>
              <a:t> </a:t>
            </a:r>
            <a:r>
              <a:rPr lang="en-US" sz="2200" dirty="0" err="1" smtClean="0">
                <a:solidFill>
                  <a:schemeClr val="bg2"/>
                </a:solidFill>
              </a:rPr>
              <a:t>intentionele</a:t>
            </a:r>
            <a:r>
              <a:rPr lang="en-US" sz="2200" dirty="0" smtClean="0">
                <a:solidFill>
                  <a:schemeClr val="bg2"/>
                </a:solidFill>
              </a:rPr>
              <a:t> </a:t>
            </a:r>
            <a:r>
              <a:rPr lang="en-US" sz="2200" dirty="0" err="1" smtClean="0">
                <a:solidFill>
                  <a:schemeClr val="bg2"/>
                </a:solidFill>
              </a:rPr>
              <a:t>therapieontrouw</a:t>
            </a:r>
            <a:r>
              <a:rPr lang="en-US" sz="2200" dirty="0" smtClean="0">
                <a:solidFill>
                  <a:schemeClr val="bg2"/>
                </a:solidFill>
              </a:rPr>
              <a:t>: </a:t>
            </a:r>
            <a:r>
              <a:rPr lang="en-US" sz="2200" dirty="0" err="1" smtClean="0">
                <a:solidFill>
                  <a:schemeClr val="bg2"/>
                </a:solidFill>
              </a:rPr>
              <a:t>bewust</a:t>
            </a:r>
            <a:r>
              <a:rPr lang="en-US" sz="2200" dirty="0" smtClean="0">
                <a:solidFill>
                  <a:schemeClr val="bg2"/>
                </a:solidFill>
              </a:rPr>
              <a:t> </a:t>
            </a:r>
            <a:r>
              <a:rPr lang="en-US" sz="2200" dirty="0" err="1" smtClean="0">
                <a:solidFill>
                  <a:schemeClr val="bg2"/>
                </a:solidFill>
              </a:rPr>
              <a:t>aanpassen</a:t>
            </a:r>
            <a:r>
              <a:rPr lang="en-US" sz="2200" dirty="0" smtClean="0">
                <a:solidFill>
                  <a:schemeClr val="bg2"/>
                </a:solidFill>
              </a:rPr>
              <a:t>, </a:t>
            </a:r>
            <a:r>
              <a:rPr lang="en-US" sz="2200" b="1" dirty="0" err="1" smtClean="0">
                <a:solidFill>
                  <a:schemeClr val="bg2"/>
                </a:solidFill>
              </a:rPr>
              <a:t>stoppen</a:t>
            </a:r>
            <a:r>
              <a:rPr lang="en-US" sz="2200" b="1" dirty="0" smtClean="0">
                <a:solidFill>
                  <a:schemeClr val="bg2"/>
                </a:solidFill>
              </a:rPr>
              <a:t> of </a:t>
            </a:r>
            <a:r>
              <a:rPr lang="en-US" sz="2200" b="1" dirty="0" err="1" smtClean="0">
                <a:solidFill>
                  <a:schemeClr val="bg2"/>
                </a:solidFill>
              </a:rPr>
              <a:t>niet</a:t>
            </a:r>
            <a:r>
              <a:rPr lang="en-US" sz="2200" b="1" dirty="0" smtClean="0">
                <a:solidFill>
                  <a:schemeClr val="bg2"/>
                </a:solidFill>
              </a:rPr>
              <a:t> </a:t>
            </a:r>
            <a:r>
              <a:rPr lang="en-US" sz="2200" b="1" dirty="0" err="1" smtClean="0">
                <a:solidFill>
                  <a:schemeClr val="bg2"/>
                </a:solidFill>
              </a:rPr>
              <a:t>eens</a:t>
            </a:r>
            <a:r>
              <a:rPr lang="en-US" sz="2200" b="1" dirty="0" smtClean="0">
                <a:solidFill>
                  <a:schemeClr val="bg2"/>
                </a:solidFill>
              </a:rPr>
              <a:t> </a:t>
            </a:r>
            <a:r>
              <a:rPr lang="en-US" sz="2200" b="1" dirty="0" err="1" smtClean="0">
                <a:solidFill>
                  <a:schemeClr val="bg2"/>
                </a:solidFill>
              </a:rPr>
              <a:t>beginnen</a:t>
            </a:r>
            <a:r>
              <a:rPr lang="en-US" sz="2200" b="1" dirty="0" smtClean="0">
                <a:solidFill>
                  <a:schemeClr val="bg2"/>
                </a:solidFill>
              </a:rPr>
              <a:t> </a:t>
            </a:r>
            <a:r>
              <a:rPr lang="en-US" sz="2200" dirty="0" smtClean="0">
                <a:solidFill>
                  <a:schemeClr val="bg2"/>
                </a:solidFill>
              </a:rPr>
              <a:t>met </a:t>
            </a:r>
            <a:r>
              <a:rPr lang="en-US" sz="2200" dirty="0" err="1" smtClean="0">
                <a:solidFill>
                  <a:schemeClr val="bg2"/>
                </a:solidFill>
              </a:rPr>
              <a:t>voorgeschreven</a:t>
            </a:r>
            <a:r>
              <a:rPr lang="en-US" sz="2200" dirty="0" smtClean="0">
                <a:solidFill>
                  <a:schemeClr val="bg2"/>
                </a:solidFill>
              </a:rPr>
              <a:t> </a:t>
            </a:r>
            <a:r>
              <a:rPr lang="en-US" sz="2200" dirty="0" err="1" smtClean="0">
                <a:solidFill>
                  <a:schemeClr val="bg2"/>
                </a:solidFill>
              </a:rPr>
              <a:t>therapie</a:t>
            </a:r>
            <a:r>
              <a:rPr lang="en-US" sz="2200" dirty="0" smtClean="0">
                <a:solidFill>
                  <a:schemeClr val="bg2"/>
                </a:solidFill>
              </a:rPr>
              <a:t> (</a:t>
            </a:r>
            <a:r>
              <a:rPr lang="en-US" sz="2200" dirty="0" err="1" smtClean="0">
                <a:solidFill>
                  <a:schemeClr val="bg2"/>
                </a:solidFill>
              </a:rPr>
              <a:t>initiele</a:t>
            </a:r>
            <a:r>
              <a:rPr lang="en-US" sz="2200" dirty="0" smtClean="0">
                <a:solidFill>
                  <a:schemeClr val="bg2"/>
                </a:solidFill>
              </a:rPr>
              <a:t> </a:t>
            </a:r>
            <a:r>
              <a:rPr lang="en-US" sz="2200" dirty="0" err="1" smtClean="0">
                <a:solidFill>
                  <a:schemeClr val="bg2"/>
                </a:solidFill>
              </a:rPr>
              <a:t>medicatie</a:t>
            </a:r>
            <a:r>
              <a:rPr lang="en-US" sz="2200" dirty="0" smtClean="0">
                <a:solidFill>
                  <a:schemeClr val="bg2"/>
                </a:solidFill>
              </a:rPr>
              <a:t> </a:t>
            </a:r>
            <a:r>
              <a:rPr lang="en-US" sz="2200" dirty="0" err="1" smtClean="0">
                <a:solidFill>
                  <a:schemeClr val="bg2"/>
                </a:solidFill>
              </a:rPr>
              <a:t>trouw</a:t>
            </a:r>
            <a:r>
              <a:rPr lang="en-US" sz="2200" dirty="0" smtClean="0">
                <a:solidFill>
                  <a:schemeClr val="bg2"/>
                </a:solidFill>
              </a:rPr>
              <a:t>)</a:t>
            </a:r>
          </a:p>
          <a:p>
            <a:endParaRPr lang="en-US" sz="2200" dirty="0" smtClean="0">
              <a:solidFill>
                <a:schemeClr val="bg2"/>
              </a:solidFill>
            </a:endParaRPr>
          </a:p>
          <a:p>
            <a:r>
              <a:rPr lang="en-US" sz="2200" dirty="0" err="1" smtClean="0">
                <a:solidFill>
                  <a:schemeClr val="bg2"/>
                </a:solidFill>
              </a:rPr>
              <a:t>Waarom</a:t>
            </a:r>
            <a:r>
              <a:rPr lang="en-US" sz="2200" dirty="0" smtClean="0">
                <a:solidFill>
                  <a:schemeClr val="bg2"/>
                </a:solidFill>
              </a:rPr>
              <a:t>?: (angst </a:t>
            </a:r>
            <a:r>
              <a:rPr lang="en-US" sz="2200" dirty="0" err="1" smtClean="0">
                <a:solidFill>
                  <a:schemeClr val="bg2"/>
                </a:solidFill>
              </a:rPr>
              <a:t>voor</a:t>
            </a:r>
            <a:r>
              <a:rPr lang="en-US" sz="2200" dirty="0" smtClean="0">
                <a:solidFill>
                  <a:schemeClr val="bg2"/>
                </a:solidFill>
              </a:rPr>
              <a:t>) </a:t>
            </a:r>
            <a:r>
              <a:rPr lang="en-US" sz="2200" dirty="0" err="1" smtClean="0">
                <a:solidFill>
                  <a:schemeClr val="bg2"/>
                </a:solidFill>
              </a:rPr>
              <a:t>bijwerkingen</a:t>
            </a:r>
            <a:r>
              <a:rPr lang="en-US" sz="2200" dirty="0" smtClean="0">
                <a:solidFill>
                  <a:schemeClr val="bg2"/>
                </a:solidFill>
              </a:rPr>
              <a:t>; </a:t>
            </a:r>
            <a:r>
              <a:rPr lang="en-US" sz="2200" dirty="0" err="1" smtClean="0">
                <a:solidFill>
                  <a:schemeClr val="bg2"/>
                </a:solidFill>
              </a:rPr>
              <a:t>smaak</a:t>
            </a:r>
            <a:r>
              <a:rPr lang="en-US" sz="2200" dirty="0" smtClean="0">
                <a:solidFill>
                  <a:schemeClr val="bg2"/>
                </a:solidFill>
              </a:rPr>
              <a:t>; </a:t>
            </a:r>
            <a:r>
              <a:rPr lang="en-US" sz="2200" dirty="0" err="1" smtClean="0">
                <a:solidFill>
                  <a:schemeClr val="bg2"/>
                </a:solidFill>
              </a:rPr>
              <a:t>complexiteit</a:t>
            </a:r>
            <a:r>
              <a:rPr lang="en-US" sz="2200" dirty="0" smtClean="0">
                <a:solidFill>
                  <a:schemeClr val="bg2"/>
                </a:solidFill>
              </a:rPr>
              <a:t>; </a:t>
            </a:r>
            <a:r>
              <a:rPr lang="en-US" sz="2200" dirty="0" err="1" smtClean="0">
                <a:solidFill>
                  <a:schemeClr val="bg2"/>
                </a:solidFill>
              </a:rPr>
              <a:t>interfereert</a:t>
            </a:r>
            <a:r>
              <a:rPr lang="en-US" sz="2200" dirty="0" smtClean="0">
                <a:solidFill>
                  <a:schemeClr val="bg2"/>
                </a:solidFill>
              </a:rPr>
              <a:t> met </a:t>
            </a:r>
            <a:r>
              <a:rPr lang="en-US" sz="2200" dirty="0" err="1" smtClean="0">
                <a:solidFill>
                  <a:schemeClr val="bg2"/>
                </a:solidFill>
              </a:rPr>
              <a:t>druk</a:t>
            </a:r>
            <a:r>
              <a:rPr lang="en-US" sz="2200" dirty="0" smtClean="0">
                <a:solidFill>
                  <a:schemeClr val="bg2"/>
                </a:solidFill>
              </a:rPr>
              <a:t> </a:t>
            </a:r>
            <a:r>
              <a:rPr lang="en-US" sz="2200" dirty="0" err="1" smtClean="0">
                <a:solidFill>
                  <a:schemeClr val="bg2"/>
                </a:solidFill>
              </a:rPr>
              <a:t>leven</a:t>
            </a:r>
            <a:r>
              <a:rPr lang="en-US" sz="2200" dirty="0" smtClean="0">
                <a:solidFill>
                  <a:schemeClr val="bg2"/>
                </a:solidFill>
              </a:rPr>
              <a:t>; </a:t>
            </a:r>
            <a:r>
              <a:rPr lang="en-US" sz="2200" dirty="0" err="1" smtClean="0">
                <a:solidFill>
                  <a:schemeClr val="bg2"/>
                </a:solidFill>
              </a:rPr>
              <a:t>kosten</a:t>
            </a:r>
            <a:r>
              <a:rPr lang="en-US" sz="2200" dirty="0" smtClean="0">
                <a:solidFill>
                  <a:schemeClr val="bg2"/>
                </a:solidFill>
              </a:rPr>
              <a:t>; </a:t>
            </a:r>
            <a:r>
              <a:rPr lang="en-US" sz="2200" dirty="0" err="1" smtClean="0">
                <a:solidFill>
                  <a:schemeClr val="bg2"/>
                </a:solidFill>
              </a:rPr>
              <a:t>oneens</a:t>
            </a:r>
            <a:r>
              <a:rPr lang="en-US" sz="2200" dirty="0" smtClean="0">
                <a:solidFill>
                  <a:schemeClr val="bg2"/>
                </a:solidFill>
              </a:rPr>
              <a:t> met </a:t>
            </a:r>
            <a:r>
              <a:rPr lang="en-US" sz="2200" dirty="0" err="1" smtClean="0">
                <a:solidFill>
                  <a:schemeClr val="bg2"/>
                </a:solidFill>
              </a:rPr>
              <a:t>voorschrijver</a:t>
            </a:r>
            <a:r>
              <a:rPr lang="en-US" sz="2200" dirty="0" smtClean="0">
                <a:solidFill>
                  <a:schemeClr val="bg2"/>
                </a:solidFill>
              </a:rPr>
              <a:t> over </a:t>
            </a:r>
            <a:r>
              <a:rPr lang="en-US" sz="2200" dirty="0" err="1" smtClean="0">
                <a:solidFill>
                  <a:schemeClr val="bg2"/>
                </a:solidFill>
              </a:rPr>
              <a:t>noodzaak</a:t>
            </a:r>
            <a:r>
              <a:rPr lang="en-US" sz="2200" dirty="0" smtClean="0">
                <a:solidFill>
                  <a:schemeClr val="bg2"/>
                </a:solidFill>
              </a:rPr>
              <a:t> (</a:t>
            </a:r>
            <a:r>
              <a:rPr lang="en-US" sz="2200" dirty="0" err="1" smtClean="0">
                <a:solidFill>
                  <a:schemeClr val="bg2"/>
                </a:solidFill>
              </a:rPr>
              <a:t>ziekte</a:t>
            </a:r>
            <a:r>
              <a:rPr lang="en-US" sz="2200" dirty="0" smtClean="0">
                <a:solidFill>
                  <a:schemeClr val="bg2"/>
                </a:solidFill>
              </a:rPr>
              <a:t> </a:t>
            </a:r>
            <a:r>
              <a:rPr lang="en-US" sz="2200" dirty="0" err="1" smtClean="0">
                <a:solidFill>
                  <a:schemeClr val="bg2"/>
                </a:solidFill>
              </a:rPr>
              <a:t>perceptie</a:t>
            </a:r>
            <a:r>
              <a:rPr lang="en-US" sz="2200" dirty="0" smtClean="0">
                <a:solidFill>
                  <a:schemeClr val="bg2"/>
                </a:solidFill>
              </a:rPr>
              <a:t> </a:t>
            </a:r>
            <a:r>
              <a:rPr lang="en-US" sz="2200" dirty="0" err="1" smtClean="0">
                <a:solidFill>
                  <a:schemeClr val="bg2"/>
                </a:solidFill>
              </a:rPr>
              <a:t>speelt</a:t>
            </a:r>
            <a:r>
              <a:rPr lang="en-US" sz="2200" dirty="0" smtClean="0">
                <a:solidFill>
                  <a:schemeClr val="bg2"/>
                </a:solidFill>
              </a:rPr>
              <a:t> </a:t>
            </a:r>
            <a:r>
              <a:rPr lang="en-US" sz="2200" dirty="0" err="1" smtClean="0">
                <a:solidFill>
                  <a:schemeClr val="bg2"/>
                </a:solidFill>
              </a:rPr>
              <a:t>belangrijke</a:t>
            </a:r>
            <a:r>
              <a:rPr lang="en-US" sz="2200" dirty="0" smtClean="0">
                <a:solidFill>
                  <a:schemeClr val="bg2"/>
                </a:solidFill>
              </a:rPr>
              <a:t> </a:t>
            </a:r>
            <a:r>
              <a:rPr lang="en-US" sz="2200" dirty="0" err="1" smtClean="0">
                <a:solidFill>
                  <a:schemeClr val="bg2"/>
                </a:solidFill>
              </a:rPr>
              <a:t>rol</a:t>
            </a:r>
            <a:r>
              <a:rPr lang="en-US" sz="2200" dirty="0" smtClean="0">
                <a:solidFill>
                  <a:schemeClr val="bg2"/>
                </a:solidFill>
              </a:rPr>
              <a:t>)</a:t>
            </a:r>
          </a:p>
          <a:p>
            <a:endParaRPr lang="nl-NL" dirty="0" smtClean="0"/>
          </a:p>
          <a:p>
            <a:endParaRPr lang="nl-NL" dirty="0"/>
          </a:p>
          <a:p>
            <a:endParaRPr lang="nl-NL" dirty="0"/>
          </a:p>
        </p:txBody>
      </p:sp>
      <p:sp>
        <p:nvSpPr>
          <p:cNvPr id="4" name="Date Placeholder 3"/>
          <p:cNvSpPr>
            <a:spLocks noGrp="1"/>
          </p:cNvSpPr>
          <p:nvPr>
            <p:ph type="dt" sz="half" idx="10"/>
          </p:nvPr>
        </p:nvSpPr>
        <p:spPr/>
        <p:txBody>
          <a:bodyPr/>
          <a:lstStyle/>
          <a:p>
            <a:pPr>
              <a:defRPr/>
            </a:pPr>
            <a:r>
              <a:rPr lang="en-US" smtClean="0"/>
              <a:t>29-10-20</a:t>
            </a:r>
            <a:endParaRPr lang="en-US"/>
          </a:p>
        </p:txBody>
      </p:sp>
      <p:sp>
        <p:nvSpPr>
          <p:cNvPr id="5" name="Slide Number Placeholder 4"/>
          <p:cNvSpPr>
            <a:spLocks noGrp="1"/>
          </p:cNvSpPr>
          <p:nvPr>
            <p:ph type="sldNum" sz="quarter" idx="11"/>
          </p:nvPr>
        </p:nvSpPr>
        <p:spPr/>
        <p:txBody>
          <a:bodyPr/>
          <a:lstStyle/>
          <a:p>
            <a:pPr>
              <a:defRPr/>
            </a:pPr>
            <a:r>
              <a:rPr lang="en-US" smtClean="0"/>
              <a:t> | </a:t>
            </a:r>
            <a:fld id="{2CA00B7C-A30F-4F6F-98AE-98AEA1F83456}" type="slidenum">
              <a:rPr lang="en-US" smtClean="0"/>
              <a:pPr>
                <a:defRPr/>
              </a:pPr>
              <a:t>13</a:t>
            </a:fld>
            <a:endParaRPr lang="en-US"/>
          </a:p>
        </p:txBody>
      </p:sp>
      <p:sp>
        <p:nvSpPr>
          <p:cNvPr id="7" name="TextBox 6"/>
          <p:cNvSpPr txBox="1"/>
          <p:nvPr/>
        </p:nvSpPr>
        <p:spPr>
          <a:xfrm>
            <a:off x="648461" y="5085184"/>
            <a:ext cx="7848872" cy="1631216"/>
          </a:xfrm>
          <a:prstGeom prst="rect">
            <a:avLst/>
          </a:prstGeom>
          <a:solidFill>
            <a:srgbClr val="FFFF99"/>
          </a:solidFill>
          <a:ln>
            <a:solidFill>
              <a:srgbClr val="333333"/>
            </a:solidFill>
          </a:ln>
        </p:spPr>
        <p:txBody>
          <a:bodyPr wrap="square" rtlCol="0">
            <a:spAutoFit/>
          </a:bodyPr>
          <a:lstStyle/>
          <a:p>
            <a:r>
              <a:rPr lang="nl-NL" dirty="0" smtClean="0">
                <a:solidFill>
                  <a:schemeClr val="bg2"/>
                </a:solidFill>
                <a:latin typeface="+mn-lt"/>
              </a:rPr>
              <a:t>Mogelijke interventies: informeer afhaaltrouw bij apotheker, motivational interviewing, educatie, shared decision making, link met persoonlijke doelen</a:t>
            </a:r>
            <a:endParaRPr lang="nl-NL" dirty="0">
              <a:solidFill>
                <a:schemeClr val="bg2"/>
              </a:solidFill>
              <a:latin typeface="+mn-lt"/>
            </a:endParaRPr>
          </a:p>
        </p:txBody>
      </p:sp>
    </p:spTree>
    <p:extLst>
      <p:ext uri="{BB962C8B-B14F-4D97-AF65-F5344CB8AC3E}">
        <p14:creationId xmlns:p14="http://schemas.microsoft.com/office/powerpoint/2010/main" val="197308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232" y="1268760"/>
            <a:ext cx="7934325" cy="657225"/>
          </a:xfrm>
        </p:spPr>
        <p:txBody>
          <a:bodyPr/>
          <a:lstStyle/>
          <a:p>
            <a:r>
              <a:rPr lang="nl-NL" sz="2800" b="1" dirty="0" smtClean="0">
                <a:solidFill>
                  <a:srgbClr val="002060"/>
                </a:solidFill>
              </a:rPr>
              <a:t>Gedeelde besluitvorming (Shared </a:t>
            </a:r>
            <a:r>
              <a:rPr lang="nl-NL" sz="2800" b="1" dirty="0" err="1" smtClean="0">
                <a:solidFill>
                  <a:srgbClr val="002060"/>
                </a:solidFill>
              </a:rPr>
              <a:t>decision</a:t>
            </a:r>
            <a:r>
              <a:rPr lang="nl-NL" sz="2800" b="1" dirty="0" smtClean="0">
                <a:solidFill>
                  <a:srgbClr val="002060"/>
                </a:solidFill>
              </a:rPr>
              <a:t> making)*</a:t>
            </a:r>
            <a:endParaRPr lang="nl-NL" sz="2800" b="1" dirty="0">
              <a:solidFill>
                <a:srgbClr val="002060"/>
              </a:solidFill>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07904" y="2060848"/>
            <a:ext cx="3881521" cy="4392612"/>
          </a:xfrm>
        </p:spPr>
      </p:pic>
      <p:sp>
        <p:nvSpPr>
          <p:cNvPr id="4" name="Date Placeholder 3"/>
          <p:cNvSpPr>
            <a:spLocks noGrp="1"/>
          </p:cNvSpPr>
          <p:nvPr>
            <p:ph type="dt" sz="half" idx="10"/>
          </p:nvPr>
        </p:nvSpPr>
        <p:spPr/>
        <p:txBody>
          <a:bodyPr/>
          <a:lstStyle/>
          <a:p>
            <a:pPr>
              <a:defRPr/>
            </a:pPr>
            <a:r>
              <a:rPr lang="en-US" smtClean="0"/>
              <a:t>29-10-20</a:t>
            </a:r>
            <a:endParaRPr lang="en-US"/>
          </a:p>
        </p:txBody>
      </p:sp>
      <p:sp>
        <p:nvSpPr>
          <p:cNvPr id="5" name="Slide Number Placeholder 4"/>
          <p:cNvSpPr>
            <a:spLocks noGrp="1"/>
          </p:cNvSpPr>
          <p:nvPr>
            <p:ph type="sldNum" sz="quarter" idx="11"/>
          </p:nvPr>
        </p:nvSpPr>
        <p:spPr/>
        <p:txBody>
          <a:bodyPr/>
          <a:lstStyle/>
          <a:p>
            <a:pPr>
              <a:defRPr/>
            </a:pPr>
            <a:r>
              <a:rPr lang="en-US" smtClean="0"/>
              <a:t> | </a:t>
            </a:r>
            <a:fld id="{2CA00B7C-A30F-4F6F-98AE-98AEA1F83456}" type="slidenum">
              <a:rPr lang="en-US" smtClean="0"/>
              <a:pPr>
                <a:defRPr/>
              </a:pPr>
              <a:t>14</a:t>
            </a:fld>
            <a:endParaRPr lang="en-US"/>
          </a:p>
        </p:txBody>
      </p:sp>
      <p:sp>
        <p:nvSpPr>
          <p:cNvPr id="7" name="TextBox 6"/>
          <p:cNvSpPr txBox="1"/>
          <p:nvPr/>
        </p:nvSpPr>
        <p:spPr>
          <a:xfrm>
            <a:off x="7020272" y="6498392"/>
            <a:ext cx="1995455" cy="307777"/>
          </a:xfrm>
          <a:prstGeom prst="rect">
            <a:avLst/>
          </a:prstGeom>
          <a:noFill/>
          <a:ln>
            <a:solidFill>
              <a:schemeClr val="bg2"/>
            </a:solidFill>
          </a:ln>
        </p:spPr>
        <p:txBody>
          <a:bodyPr wrap="square" rtlCol="0">
            <a:spAutoFit/>
          </a:bodyPr>
          <a:lstStyle/>
          <a:p>
            <a:r>
              <a:rPr lang="nl-NL" sz="1400" b="0" dirty="0" smtClean="0">
                <a:solidFill>
                  <a:srgbClr val="333333"/>
                </a:solidFill>
                <a:latin typeface="+mn-lt"/>
              </a:rPr>
              <a:t>Clark. Clin Ped 2008</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3140968"/>
            <a:ext cx="2476500" cy="1968500"/>
          </a:xfrm>
          <a:prstGeom prst="rect">
            <a:avLst/>
          </a:prstGeom>
        </p:spPr>
      </p:pic>
      <p:sp>
        <p:nvSpPr>
          <p:cNvPr id="10" name="Left Arrow 9"/>
          <p:cNvSpPr/>
          <p:nvPr/>
        </p:nvSpPr>
        <p:spPr bwMode="auto">
          <a:xfrm>
            <a:off x="2843808" y="4221088"/>
            <a:ext cx="720080" cy="432048"/>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2500" b="1" i="0" u="none" strike="noStrike" cap="none" normalizeH="0" baseline="0" smtClean="0">
              <a:ln>
                <a:noFill/>
              </a:ln>
              <a:solidFill>
                <a:schemeClr val="tx1"/>
              </a:solidFill>
              <a:effectLst/>
              <a:latin typeface="Georgia" pitchFamily="18" charset="0"/>
            </a:endParaRPr>
          </a:p>
        </p:txBody>
      </p:sp>
      <p:sp>
        <p:nvSpPr>
          <p:cNvPr id="9" name="TextBox 6"/>
          <p:cNvSpPr txBox="1"/>
          <p:nvPr/>
        </p:nvSpPr>
        <p:spPr>
          <a:xfrm>
            <a:off x="539552" y="3982561"/>
            <a:ext cx="7848872" cy="477054"/>
          </a:xfrm>
          <a:prstGeom prst="rect">
            <a:avLst/>
          </a:prstGeom>
          <a:solidFill>
            <a:srgbClr val="FFFF99"/>
          </a:solidFill>
          <a:ln>
            <a:solidFill>
              <a:srgbClr val="333333"/>
            </a:solidFill>
          </a:ln>
        </p:spPr>
        <p:txBody>
          <a:bodyPr wrap="square" rtlCol="0">
            <a:spAutoFit/>
          </a:bodyPr>
          <a:lstStyle/>
          <a:p>
            <a:r>
              <a:rPr lang="nl-NL" dirty="0" smtClean="0">
                <a:solidFill>
                  <a:schemeClr val="bg2"/>
                </a:solidFill>
                <a:latin typeface="+mn-lt"/>
              </a:rPr>
              <a:t>*m.n. succesvol bij jongeren &amp; hoger opgeleiden</a:t>
            </a:r>
            <a:endParaRPr lang="nl-NL" dirty="0">
              <a:solidFill>
                <a:schemeClr val="bg2"/>
              </a:solidFill>
              <a:latin typeface="+mn-lt"/>
            </a:endParaRPr>
          </a:p>
        </p:txBody>
      </p:sp>
    </p:spTree>
    <p:extLst>
      <p:ext uri="{BB962C8B-B14F-4D97-AF65-F5344CB8AC3E}">
        <p14:creationId xmlns:p14="http://schemas.microsoft.com/office/powerpoint/2010/main" val="389367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5BC92424-A072-4304-A0E7-2CCA12615622}"/>
              </a:ext>
            </a:extLst>
          </p:cNvPr>
          <p:cNvSpPr>
            <a:spLocks noGrp="1"/>
          </p:cNvSpPr>
          <p:nvPr>
            <p:ph type="title"/>
          </p:nvPr>
        </p:nvSpPr>
        <p:spPr/>
        <p:txBody>
          <a:bodyPr/>
          <a:lstStyle/>
          <a:p>
            <a:r>
              <a:rPr lang="nl-NL" sz="2800" b="1" dirty="0" smtClean="0">
                <a:solidFill>
                  <a:srgbClr val="002060"/>
                </a:solidFill>
              </a:rPr>
              <a:t>Werkt gedeelde besluitvorming?</a:t>
            </a:r>
            <a:endParaRPr lang="nl-NL" sz="2800" b="1" dirty="0">
              <a:solidFill>
                <a:srgbClr val="002060"/>
              </a:solidFill>
            </a:endParaRPr>
          </a:p>
        </p:txBody>
      </p:sp>
      <p:sp>
        <p:nvSpPr>
          <p:cNvPr id="3" name="Tijdelijke aanduiding voor inhoud 2">
            <a:extLst>
              <a:ext uri="{FF2B5EF4-FFF2-40B4-BE49-F238E27FC236}">
                <a16:creationId xmlns="" xmlns:a16="http://schemas.microsoft.com/office/drawing/2014/main" id="{28387FA0-0904-4E24-AA28-300E90A5F3FC}"/>
              </a:ext>
            </a:extLst>
          </p:cNvPr>
          <p:cNvSpPr>
            <a:spLocks noGrp="1"/>
          </p:cNvSpPr>
          <p:nvPr>
            <p:ph idx="1"/>
          </p:nvPr>
        </p:nvSpPr>
        <p:spPr>
          <a:xfrm>
            <a:off x="449156" y="2091475"/>
            <a:ext cx="7934325" cy="4392314"/>
          </a:xfrm>
        </p:spPr>
        <p:txBody>
          <a:bodyPr/>
          <a:lstStyle/>
          <a:p>
            <a:r>
              <a:rPr lang="nl-NL" dirty="0"/>
              <a:t>RCT (N=612) in </a:t>
            </a:r>
            <a:r>
              <a:rPr lang="nl-NL" dirty="0" err="1" smtClean="0"/>
              <a:t>ongecontrolleerde</a:t>
            </a:r>
            <a:r>
              <a:rPr lang="nl-NL" dirty="0" smtClean="0"/>
              <a:t> astma </a:t>
            </a:r>
            <a:r>
              <a:rPr lang="nl-NL" dirty="0" err="1" smtClean="0"/>
              <a:t>patienten</a:t>
            </a:r>
            <a:endParaRPr lang="nl-NL" dirty="0"/>
          </a:p>
          <a:p>
            <a:r>
              <a:rPr lang="nl-NL" dirty="0" smtClean="0"/>
              <a:t>Twee </a:t>
            </a:r>
            <a:r>
              <a:rPr lang="nl-NL" dirty="0"/>
              <a:t>SDM </a:t>
            </a:r>
            <a:r>
              <a:rPr lang="nl-NL" dirty="0" err="1"/>
              <a:t>models</a:t>
            </a:r>
            <a:r>
              <a:rPr lang="nl-NL" dirty="0"/>
              <a:t> </a:t>
            </a:r>
            <a:r>
              <a:rPr lang="nl-NL" dirty="0" err="1"/>
              <a:t>vs</a:t>
            </a:r>
            <a:r>
              <a:rPr lang="nl-NL" dirty="0"/>
              <a:t> </a:t>
            </a:r>
            <a:r>
              <a:rPr lang="nl-NL" dirty="0" err="1"/>
              <a:t>usual</a:t>
            </a:r>
            <a:r>
              <a:rPr lang="nl-NL" dirty="0"/>
              <a:t> care (</a:t>
            </a:r>
            <a:r>
              <a:rPr lang="nl-NL" dirty="0" err="1"/>
              <a:t>clinician</a:t>
            </a:r>
            <a:r>
              <a:rPr lang="nl-NL" dirty="0"/>
              <a:t> </a:t>
            </a:r>
            <a:r>
              <a:rPr lang="nl-NL" dirty="0" err="1"/>
              <a:t>decision</a:t>
            </a:r>
            <a:r>
              <a:rPr lang="nl-NL" dirty="0"/>
              <a:t>)</a:t>
            </a:r>
          </a:p>
          <a:p>
            <a:endParaRPr lang="nl-NL" dirty="0"/>
          </a:p>
        </p:txBody>
      </p:sp>
      <p:sp>
        <p:nvSpPr>
          <p:cNvPr id="4" name="Tijdelijke aanduiding voor datum 3">
            <a:extLst>
              <a:ext uri="{FF2B5EF4-FFF2-40B4-BE49-F238E27FC236}">
                <a16:creationId xmlns="" xmlns:a16="http://schemas.microsoft.com/office/drawing/2014/main" id="{5D1FF023-5474-4300-9B96-5489CCE51A4E}"/>
              </a:ext>
            </a:extLst>
          </p:cNvPr>
          <p:cNvSpPr>
            <a:spLocks noGrp="1"/>
          </p:cNvSpPr>
          <p:nvPr>
            <p:ph type="dt" sz="half" idx="10"/>
          </p:nvPr>
        </p:nvSpPr>
        <p:spPr/>
        <p:txBody>
          <a:bodyPr/>
          <a:lstStyle/>
          <a:p>
            <a:pPr>
              <a:defRPr/>
            </a:pPr>
            <a:r>
              <a:rPr lang="en-US" smtClean="0"/>
              <a:t>29-10-20</a:t>
            </a:r>
            <a:endParaRPr lang="en-US"/>
          </a:p>
        </p:txBody>
      </p:sp>
      <p:sp>
        <p:nvSpPr>
          <p:cNvPr id="5" name="Tijdelijke aanduiding voor dianummer 4">
            <a:extLst>
              <a:ext uri="{FF2B5EF4-FFF2-40B4-BE49-F238E27FC236}">
                <a16:creationId xmlns="" xmlns:a16="http://schemas.microsoft.com/office/drawing/2014/main" id="{6E558C88-1B47-4601-BED3-E10A395E6922}"/>
              </a:ext>
            </a:extLst>
          </p:cNvPr>
          <p:cNvSpPr>
            <a:spLocks noGrp="1"/>
          </p:cNvSpPr>
          <p:nvPr>
            <p:ph type="sldNum" sz="quarter" idx="11"/>
          </p:nvPr>
        </p:nvSpPr>
        <p:spPr/>
        <p:txBody>
          <a:bodyPr/>
          <a:lstStyle/>
          <a:p>
            <a:pPr>
              <a:defRPr/>
            </a:pPr>
            <a:r>
              <a:rPr lang="en-US"/>
              <a:t> | </a:t>
            </a:r>
            <a:fld id="{2CA00B7C-A30F-4F6F-98AE-98AEA1F83456}" type="slidenum">
              <a:rPr lang="en-US" smtClean="0"/>
              <a:pPr>
                <a:defRPr/>
              </a:pPr>
              <a:t>15</a:t>
            </a:fld>
            <a:endParaRPr lang="en-US"/>
          </a:p>
        </p:txBody>
      </p:sp>
      <p:sp>
        <p:nvSpPr>
          <p:cNvPr id="7" name="Rechthoek 6">
            <a:extLst>
              <a:ext uri="{FF2B5EF4-FFF2-40B4-BE49-F238E27FC236}">
                <a16:creationId xmlns="" xmlns:a16="http://schemas.microsoft.com/office/drawing/2014/main" id="{AA1BB165-0B17-40C6-A6F1-B3F37FE03258}"/>
              </a:ext>
            </a:extLst>
          </p:cNvPr>
          <p:cNvSpPr/>
          <p:nvPr/>
        </p:nvSpPr>
        <p:spPr>
          <a:xfrm>
            <a:off x="6948264" y="6497920"/>
            <a:ext cx="2083792" cy="307777"/>
          </a:xfrm>
          <a:prstGeom prst="rect">
            <a:avLst/>
          </a:prstGeom>
          <a:ln>
            <a:solidFill>
              <a:srgbClr val="333333"/>
            </a:solidFill>
          </a:ln>
        </p:spPr>
        <p:txBody>
          <a:bodyPr wrap="square">
            <a:spAutoFit/>
          </a:bodyPr>
          <a:lstStyle/>
          <a:p>
            <a:r>
              <a:rPr lang="en-US" sz="1400" b="0" dirty="0">
                <a:solidFill>
                  <a:srgbClr val="000000"/>
                </a:solidFill>
                <a:latin typeface="arial" panose="020B0604020202020204" pitchFamily="34" charset="0"/>
              </a:rPr>
              <a:t>Wilson AJCCRM 2010</a:t>
            </a:r>
            <a:endParaRPr lang="nl-NL" sz="1400" dirty="0"/>
          </a:p>
        </p:txBody>
      </p:sp>
      <p:pic>
        <p:nvPicPr>
          <p:cNvPr id="8" name="Afbeelding 7">
            <a:extLst>
              <a:ext uri="{FF2B5EF4-FFF2-40B4-BE49-F238E27FC236}">
                <a16:creationId xmlns="" xmlns:a16="http://schemas.microsoft.com/office/drawing/2014/main" id="{CB607DD3-576D-4502-A254-778C157E259B}"/>
              </a:ext>
            </a:extLst>
          </p:cNvPr>
          <p:cNvPicPr>
            <a:picLocks noChangeAspect="1"/>
          </p:cNvPicPr>
          <p:nvPr/>
        </p:nvPicPr>
        <p:blipFill>
          <a:blip r:embed="rId3"/>
          <a:stretch>
            <a:fillRect/>
          </a:stretch>
        </p:blipFill>
        <p:spPr>
          <a:xfrm>
            <a:off x="611560" y="2982433"/>
            <a:ext cx="5797551" cy="3672756"/>
          </a:xfrm>
          <a:prstGeom prst="rect">
            <a:avLst/>
          </a:prstGeom>
        </p:spPr>
      </p:pic>
    </p:spTree>
    <p:extLst>
      <p:ext uri="{BB962C8B-B14F-4D97-AF65-F5344CB8AC3E}">
        <p14:creationId xmlns:p14="http://schemas.microsoft.com/office/powerpoint/2010/main" val="9818578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2800" b="1" dirty="0" err="1" smtClean="0">
                <a:solidFill>
                  <a:srgbClr val="002060"/>
                </a:solidFill>
              </a:rPr>
              <a:t>Unwitting</a:t>
            </a:r>
            <a:r>
              <a:rPr lang="nl-NL" sz="2800" b="1" dirty="0" smtClean="0">
                <a:solidFill>
                  <a:srgbClr val="002060"/>
                </a:solidFill>
              </a:rPr>
              <a:t> non-</a:t>
            </a:r>
            <a:r>
              <a:rPr lang="nl-NL" sz="2800" b="1" dirty="0" err="1" smtClean="0">
                <a:solidFill>
                  <a:srgbClr val="002060"/>
                </a:solidFill>
              </a:rPr>
              <a:t>adherence</a:t>
            </a:r>
            <a:endParaRPr lang="nl-NL" sz="2800" b="1" dirty="0">
              <a:solidFill>
                <a:srgbClr val="002060"/>
              </a:solidFill>
            </a:endParaRPr>
          </a:p>
        </p:txBody>
      </p:sp>
      <p:sp>
        <p:nvSpPr>
          <p:cNvPr id="3" name="Content Placeholder 2"/>
          <p:cNvSpPr>
            <a:spLocks noGrp="1"/>
          </p:cNvSpPr>
          <p:nvPr>
            <p:ph idx="1"/>
          </p:nvPr>
        </p:nvSpPr>
        <p:spPr/>
        <p:txBody>
          <a:bodyPr/>
          <a:lstStyle/>
          <a:p>
            <a:r>
              <a:rPr lang="nl-NL" dirty="0" smtClean="0">
                <a:solidFill>
                  <a:srgbClr val="0070C0"/>
                </a:solidFill>
              </a:rPr>
              <a:t>Niet-intentionele </a:t>
            </a:r>
            <a:r>
              <a:rPr lang="nl-NL" dirty="0" smtClean="0">
                <a:solidFill>
                  <a:schemeClr val="bg2"/>
                </a:solidFill>
              </a:rPr>
              <a:t>vorm van </a:t>
            </a:r>
            <a:r>
              <a:rPr lang="nl-NL" dirty="0" smtClean="0"/>
              <a:t>therapieontrouw</a:t>
            </a:r>
          </a:p>
          <a:p>
            <a:r>
              <a:rPr lang="nl-NL" dirty="0" smtClean="0">
                <a:solidFill>
                  <a:schemeClr val="bg2"/>
                </a:solidFill>
              </a:rPr>
              <a:t>Patiënt begrijpt niet volledig hoe/wanneer (en of chronisch) de medicatie moet worden ingenomen: </a:t>
            </a:r>
            <a:endParaRPr lang="nl-NL" dirty="0">
              <a:solidFill>
                <a:schemeClr val="bg2"/>
              </a:solidFill>
            </a:endParaRPr>
          </a:p>
          <a:p>
            <a:pPr>
              <a:buFontTx/>
              <a:buChar char="-"/>
            </a:pPr>
            <a:r>
              <a:rPr lang="nl-NL" sz="2000" dirty="0" smtClean="0">
                <a:solidFill>
                  <a:schemeClr val="bg2"/>
                </a:solidFill>
              </a:rPr>
              <a:t>Ziet verschil niet tussen “indien nodig” medicatie en onderhouds medicatie</a:t>
            </a:r>
          </a:p>
          <a:p>
            <a:pPr>
              <a:buFontTx/>
              <a:buChar char="-"/>
            </a:pPr>
            <a:r>
              <a:rPr lang="nl-NL" sz="2000" dirty="0" smtClean="0">
                <a:solidFill>
                  <a:schemeClr val="bg2"/>
                </a:solidFill>
              </a:rPr>
              <a:t>Ander voorbeeld: </a:t>
            </a:r>
            <a:r>
              <a:rPr lang="nl-NL" sz="2000" dirty="0" smtClean="0">
                <a:solidFill>
                  <a:srgbClr val="FF0000"/>
                </a:solidFill>
              </a:rPr>
              <a:t>suboptimale inhalatie technique</a:t>
            </a:r>
            <a:endParaRPr lang="nl-NL" sz="2000" dirty="0">
              <a:solidFill>
                <a:srgbClr val="FF0000"/>
              </a:solidFill>
            </a:endParaRPr>
          </a:p>
        </p:txBody>
      </p:sp>
      <p:sp>
        <p:nvSpPr>
          <p:cNvPr id="4" name="Date Placeholder 3"/>
          <p:cNvSpPr>
            <a:spLocks noGrp="1"/>
          </p:cNvSpPr>
          <p:nvPr>
            <p:ph type="dt" sz="half" idx="10"/>
          </p:nvPr>
        </p:nvSpPr>
        <p:spPr/>
        <p:txBody>
          <a:bodyPr/>
          <a:lstStyle/>
          <a:p>
            <a:pPr>
              <a:defRPr/>
            </a:pPr>
            <a:r>
              <a:rPr lang="en-US" smtClean="0"/>
              <a:t>29-10-20</a:t>
            </a:r>
            <a:endParaRPr lang="en-US"/>
          </a:p>
        </p:txBody>
      </p:sp>
      <p:sp>
        <p:nvSpPr>
          <p:cNvPr id="5" name="Slide Number Placeholder 4"/>
          <p:cNvSpPr>
            <a:spLocks noGrp="1"/>
          </p:cNvSpPr>
          <p:nvPr>
            <p:ph type="sldNum" sz="quarter" idx="11"/>
          </p:nvPr>
        </p:nvSpPr>
        <p:spPr/>
        <p:txBody>
          <a:bodyPr/>
          <a:lstStyle/>
          <a:p>
            <a:pPr>
              <a:defRPr/>
            </a:pPr>
            <a:r>
              <a:rPr lang="en-US" smtClean="0"/>
              <a:t> | </a:t>
            </a:r>
            <a:fld id="{2CA00B7C-A30F-4F6F-98AE-98AEA1F83456}" type="slidenum">
              <a:rPr lang="en-US" smtClean="0"/>
              <a:pPr>
                <a:defRPr/>
              </a:pPr>
              <a:t>16</a:t>
            </a:fld>
            <a:endParaRPr lang="en-US"/>
          </a:p>
        </p:txBody>
      </p:sp>
      <p:sp>
        <p:nvSpPr>
          <p:cNvPr id="6" name="TextBox 5"/>
          <p:cNvSpPr txBox="1"/>
          <p:nvPr/>
        </p:nvSpPr>
        <p:spPr>
          <a:xfrm>
            <a:off x="755576" y="5445224"/>
            <a:ext cx="7848872" cy="1246495"/>
          </a:xfrm>
          <a:prstGeom prst="rect">
            <a:avLst/>
          </a:prstGeom>
          <a:solidFill>
            <a:srgbClr val="FFFF99"/>
          </a:solidFill>
          <a:ln>
            <a:solidFill>
              <a:srgbClr val="333333"/>
            </a:solidFill>
          </a:ln>
        </p:spPr>
        <p:txBody>
          <a:bodyPr wrap="square" rtlCol="0">
            <a:spAutoFit/>
          </a:bodyPr>
          <a:lstStyle/>
          <a:p>
            <a:r>
              <a:rPr lang="nl-NL" dirty="0" smtClean="0">
                <a:solidFill>
                  <a:schemeClr val="bg2"/>
                </a:solidFill>
                <a:latin typeface="+mn-lt"/>
              </a:rPr>
              <a:t>Mogelijke interventies: educatie, </a:t>
            </a:r>
            <a:r>
              <a:rPr lang="nl-NL" dirty="0" err="1" smtClean="0">
                <a:solidFill>
                  <a:schemeClr val="bg2"/>
                </a:solidFill>
                <a:latin typeface="+mn-lt"/>
              </a:rPr>
              <a:t>pillbox</a:t>
            </a:r>
            <a:r>
              <a:rPr lang="nl-NL" dirty="0" smtClean="0">
                <a:solidFill>
                  <a:schemeClr val="bg2"/>
                </a:solidFill>
                <a:latin typeface="+mn-lt"/>
              </a:rPr>
              <a:t>, instructie, training, </a:t>
            </a:r>
            <a:r>
              <a:rPr lang="nl-NL" dirty="0" err="1">
                <a:solidFill>
                  <a:schemeClr val="bg2"/>
                </a:solidFill>
                <a:latin typeface="+mn-lt"/>
              </a:rPr>
              <a:t>z</a:t>
            </a:r>
            <a:r>
              <a:rPr lang="nl-NL" dirty="0" err="1" smtClean="0">
                <a:solidFill>
                  <a:schemeClr val="bg2"/>
                </a:solidFill>
                <a:latin typeface="+mn-lt"/>
              </a:rPr>
              <a:t>elf-management</a:t>
            </a:r>
            <a:r>
              <a:rPr lang="nl-NL" dirty="0" smtClean="0">
                <a:solidFill>
                  <a:schemeClr val="bg2"/>
                </a:solidFill>
                <a:latin typeface="+mn-lt"/>
              </a:rPr>
              <a:t> plan, wisseling inhaler</a:t>
            </a:r>
            <a:endParaRPr lang="nl-NL" dirty="0">
              <a:solidFill>
                <a:schemeClr val="bg2"/>
              </a:solidFill>
              <a:latin typeface="+mn-lt"/>
            </a:endParaRPr>
          </a:p>
        </p:txBody>
      </p:sp>
    </p:spTree>
    <p:extLst>
      <p:ext uri="{BB962C8B-B14F-4D97-AF65-F5344CB8AC3E}">
        <p14:creationId xmlns:p14="http://schemas.microsoft.com/office/powerpoint/2010/main" val="106816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412776"/>
            <a:ext cx="7934325" cy="657225"/>
          </a:xfrm>
        </p:spPr>
        <p:txBody>
          <a:bodyPr/>
          <a:lstStyle/>
          <a:p>
            <a:r>
              <a:rPr lang="nl-NL" sz="2800" b="1" dirty="0" smtClean="0">
                <a:solidFill>
                  <a:srgbClr val="002060"/>
                </a:solidFill>
              </a:rPr>
              <a:t>Zelf management plan…</a:t>
            </a:r>
            <a:endParaRPr lang="nl-NL" sz="2800" b="1" dirty="0">
              <a:solidFill>
                <a:srgbClr val="002060"/>
              </a:solidFill>
            </a:endParaRPr>
          </a:p>
        </p:txBody>
      </p:sp>
      <p:sp>
        <p:nvSpPr>
          <p:cNvPr id="4" name="Date Placeholder 3"/>
          <p:cNvSpPr>
            <a:spLocks noGrp="1"/>
          </p:cNvSpPr>
          <p:nvPr>
            <p:ph type="dt" sz="half" idx="10"/>
          </p:nvPr>
        </p:nvSpPr>
        <p:spPr/>
        <p:txBody>
          <a:bodyPr/>
          <a:lstStyle/>
          <a:p>
            <a:pPr>
              <a:defRPr/>
            </a:pPr>
            <a:r>
              <a:rPr lang="en-US" smtClean="0"/>
              <a:t>29-10-20</a:t>
            </a:r>
            <a:endParaRPr lang="en-US"/>
          </a:p>
        </p:txBody>
      </p:sp>
      <p:sp>
        <p:nvSpPr>
          <p:cNvPr id="5" name="Slide Number Placeholder 4"/>
          <p:cNvSpPr>
            <a:spLocks noGrp="1"/>
          </p:cNvSpPr>
          <p:nvPr>
            <p:ph type="sldNum" sz="quarter" idx="11"/>
          </p:nvPr>
        </p:nvSpPr>
        <p:spPr/>
        <p:txBody>
          <a:bodyPr/>
          <a:lstStyle/>
          <a:p>
            <a:pPr>
              <a:defRPr/>
            </a:pPr>
            <a:r>
              <a:rPr lang="en-US" smtClean="0"/>
              <a:t> | </a:t>
            </a:r>
            <a:fld id="{2CA00B7C-A30F-4F6F-98AE-98AEA1F83456}" type="slidenum">
              <a:rPr lang="en-US" smtClean="0"/>
              <a:pPr>
                <a:defRPr/>
              </a:pPr>
              <a:t>17</a:t>
            </a:fld>
            <a:endParaRPr lang="en-US"/>
          </a:p>
        </p:txBody>
      </p:sp>
      <p:pic>
        <p:nvPicPr>
          <p:cNvPr id="6" name="Content Placeholder 5"/>
          <p:cNvPicPr>
            <a:picLocks noGrp="1"/>
          </p:cNvPicPr>
          <p:nvPr>
            <p:ph idx="1"/>
          </p:nvPr>
        </p:nvPicPr>
        <p:blipFill rotWithShape="1">
          <a:blip r:embed="rId2" cstate="print">
            <a:extLst>
              <a:ext uri="{28A0092B-C50C-407E-A947-70E740481C1C}">
                <a14:useLocalDpi xmlns:a14="http://schemas.microsoft.com/office/drawing/2010/main" val="0"/>
              </a:ext>
            </a:extLst>
          </a:blip>
          <a:srcRect t="10870"/>
          <a:stretch/>
        </p:blipFill>
        <p:spPr bwMode="auto">
          <a:xfrm>
            <a:off x="179512" y="2060848"/>
            <a:ext cx="4536504" cy="2592288"/>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6392969" y="6519446"/>
            <a:ext cx="2715287" cy="307777"/>
          </a:xfrm>
          <a:prstGeom prst="rect">
            <a:avLst/>
          </a:prstGeom>
          <a:noFill/>
          <a:ln>
            <a:solidFill>
              <a:schemeClr val="bg2"/>
            </a:solidFill>
          </a:ln>
        </p:spPr>
        <p:txBody>
          <a:bodyPr wrap="square" rtlCol="0">
            <a:spAutoFit/>
          </a:bodyPr>
          <a:lstStyle/>
          <a:p>
            <a:r>
              <a:rPr lang="nl-NL" sz="1400" b="0" dirty="0" smtClean="0">
                <a:solidFill>
                  <a:srgbClr val="333333"/>
                </a:solidFill>
                <a:latin typeface="+mn-lt"/>
              </a:rPr>
              <a:t>Jones. PCRS 2015</a:t>
            </a:r>
          </a:p>
        </p:txBody>
      </p:sp>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3395216"/>
            <a:ext cx="3810000" cy="2768600"/>
          </a:xfrm>
          <a:prstGeom prst="rect">
            <a:avLst/>
          </a:prstGeom>
        </p:spPr>
      </p:pic>
      <p:sp>
        <p:nvSpPr>
          <p:cNvPr id="8" name="Title 1"/>
          <p:cNvSpPr txBox="1">
            <a:spLocks/>
          </p:cNvSpPr>
          <p:nvPr/>
        </p:nvSpPr>
        <p:spPr bwMode="auto">
          <a:xfrm>
            <a:off x="539552" y="5733256"/>
            <a:ext cx="79343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200">
                <a:solidFill>
                  <a:srgbClr val="333333"/>
                </a:solidFill>
                <a:latin typeface="+mj-lt"/>
                <a:ea typeface="MS PGothic" pitchFamily="34" charset="-128"/>
                <a:cs typeface="+mj-cs"/>
              </a:defRPr>
            </a:lvl1pPr>
            <a:lvl2pPr algn="l" rtl="0" eaLnBrk="0" fontAlgn="base" hangingPunct="0">
              <a:spcBef>
                <a:spcPct val="0"/>
              </a:spcBef>
              <a:spcAft>
                <a:spcPct val="0"/>
              </a:spcAft>
              <a:defRPr sz="3200">
                <a:solidFill>
                  <a:srgbClr val="333333"/>
                </a:solidFill>
                <a:latin typeface="Arial" charset="0"/>
                <a:ea typeface="MS PGothic" pitchFamily="34" charset="-128"/>
              </a:defRPr>
            </a:lvl2pPr>
            <a:lvl3pPr algn="l" rtl="0" eaLnBrk="0" fontAlgn="base" hangingPunct="0">
              <a:spcBef>
                <a:spcPct val="0"/>
              </a:spcBef>
              <a:spcAft>
                <a:spcPct val="0"/>
              </a:spcAft>
              <a:defRPr sz="3200">
                <a:solidFill>
                  <a:srgbClr val="333333"/>
                </a:solidFill>
                <a:latin typeface="Arial" charset="0"/>
                <a:ea typeface="MS PGothic" pitchFamily="34" charset="-128"/>
              </a:defRPr>
            </a:lvl3pPr>
            <a:lvl4pPr algn="l" rtl="0" eaLnBrk="0" fontAlgn="base" hangingPunct="0">
              <a:spcBef>
                <a:spcPct val="0"/>
              </a:spcBef>
              <a:spcAft>
                <a:spcPct val="0"/>
              </a:spcAft>
              <a:defRPr sz="3200">
                <a:solidFill>
                  <a:srgbClr val="333333"/>
                </a:solidFill>
                <a:latin typeface="Arial" charset="0"/>
                <a:ea typeface="MS PGothic" pitchFamily="34" charset="-128"/>
              </a:defRPr>
            </a:lvl4pPr>
            <a:lvl5pPr algn="l" rtl="0" eaLnBrk="0" fontAlgn="base" hangingPunct="0">
              <a:spcBef>
                <a:spcPct val="0"/>
              </a:spcBef>
              <a:spcAft>
                <a:spcPct val="0"/>
              </a:spcAft>
              <a:defRPr sz="3200">
                <a:solidFill>
                  <a:srgbClr val="333333"/>
                </a:solidFill>
                <a:latin typeface="Arial" charset="0"/>
                <a:ea typeface="MS PGothic" pitchFamily="34" charset="-128"/>
              </a:defRPr>
            </a:lvl5pPr>
            <a:lvl6pPr marL="457200" algn="l" rtl="0" fontAlgn="base">
              <a:spcBef>
                <a:spcPct val="0"/>
              </a:spcBef>
              <a:spcAft>
                <a:spcPct val="0"/>
              </a:spcAft>
              <a:defRPr sz="3200">
                <a:solidFill>
                  <a:srgbClr val="333333"/>
                </a:solidFill>
                <a:latin typeface="Arial" charset="0"/>
                <a:ea typeface="ＭＳ Ｐゴシック" pitchFamily="34" charset="-128"/>
              </a:defRPr>
            </a:lvl6pPr>
            <a:lvl7pPr marL="914400" algn="l" rtl="0" fontAlgn="base">
              <a:spcBef>
                <a:spcPct val="0"/>
              </a:spcBef>
              <a:spcAft>
                <a:spcPct val="0"/>
              </a:spcAft>
              <a:defRPr sz="3200">
                <a:solidFill>
                  <a:srgbClr val="333333"/>
                </a:solidFill>
                <a:latin typeface="Arial" charset="0"/>
                <a:ea typeface="ＭＳ Ｐゴシック" pitchFamily="34" charset="-128"/>
              </a:defRPr>
            </a:lvl7pPr>
            <a:lvl8pPr marL="1371600" algn="l" rtl="0" fontAlgn="base">
              <a:spcBef>
                <a:spcPct val="0"/>
              </a:spcBef>
              <a:spcAft>
                <a:spcPct val="0"/>
              </a:spcAft>
              <a:defRPr sz="3200">
                <a:solidFill>
                  <a:srgbClr val="333333"/>
                </a:solidFill>
                <a:latin typeface="Arial" charset="0"/>
                <a:ea typeface="ＭＳ Ｐゴシック" pitchFamily="34" charset="-128"/>
              </a:defRPr>
            </a:lvl8pPr>
            <a:lvl9pPr marL="1828800" algn="l" rtl="0" fontAlgn="base">
              <a:spcBef>
                <a:spcPct val="0"/>
              </a:spcBef>
              <a:spcAft>
                <a:spcPct val="0"/>
              </a:spcAft>
              <a:defRPr sz="3200">
                <a:solidFill>
                  <a:srgbClr val="333333"/>
                </a:solidFill>
                <a:latin typeface="Arial" charset="0"/>
                <a:ea typeface="ＭＳ Ｐゴシック" pitchFamily="34" charset="-128"/>
              </a:defRPr>
            </a:lvl9pPr>
          </a:lstStyle>
          <a:p>
            <a:r>
              <a:rPr lang="nl-NL" b="1" dirty="0" smtClean="0"/>
              <a:t>…</a:t>
            </a:r>
            <a:r>
              <a:rPr lang="nl-NL" b="1" dirty="0" err="1" smtClean="0"/>
              <a:t>pillbox</a:t>
            </a:r>
            <a:endParaRPr lang="nl-NL" b="1" dirty="0"/>
          </a:p>
        </p:txBody>
      </p:sp>
    </p:spTree>
    <p:extLst>
      <p:ext uri="{BB962C8B-B14F-4D97-AF65-F5344CB8AC3E}">
        <p14:creationId xmlns:p14="http://schemas.microsoft.com/office/powerpoint/2010/main" val="29926535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908720"/>
            <a:ext cx="7934325" cy="657225"/>
          </a:xfrm>
        </p:spPr>
        <p:txBody>
          <a:bodyPr/>
          <a:lstStyle/>
          <a:p>
            <a:r>
              <a:rPr lang="nl-NL" sz="2800" b="1" dirty="0">
                <a:solidFill>
                  <a:srgbClr val="003183"/>
                </a:solidFill>
              </a:rPr>
              <a:t/>
            </a:r>
            <a:br>
              <a:rPr lang="nl-NL" sz="2800" b="1" dirty="0">
                <a:solidFill>
                  <a:srgbClr val="003183"/>
                </a:solidFill>
              </a:rPr>
            </a:br>
            <a:r>
              <a:rPr lang="nl-NL" sz="2800" b="1" dirty="0" smtClean="0">
                <a:solidFill>
                  <a:srgbClr val="002060"/>
                </a:solidFill>
              </a:rPr>
              <a:t>Samenvattend</a:t>
            </a:r>
            <a:endParaRPr lang="en-US" sz="2800" b="1" dirty="0">
              <a:solidFill>
                <a:srgbClr val="002060"/>
              </a:solidFill>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632" y="1797695"/>
            <a:ext cx="6400999" cy="5060305"/>
          </a:xfrm>
        </p:spPr>
      </p:pic>
      <p:sp>
        <p:nvSpPr>
          <p:cNvPr id="5" name="Slide Number Placeholder 4"/>
          <p:cNvSpPr>
            <a:spLocks noGrp="1"/>
          </p:cNvSpPr>
          <p:nvPr>
            <p:ph type="sldNum" sz="quarter" idx="11"/>
          </p:nvPr>
        </p:nvSpPr>
        <p:spPr/>
        <p:txBody>
          <a:bodyPr/>
          <a:lstStyle/>
          <a:p>
            <a:pPr>
              <a:defRPr/>
            </a:pPr>
            <a:r>
              <a:rPr lang="en-US"/>
              <a:t> | </a:t>
            </a:r>
            <a:fld id="{2CA00B7C-A30F-4F6F-98AE-98AEA1F83456}" type="slidenum">
              <a:rPr lang="en-US" smtClean="0"/>
              <a:pPr>
                <a:defRPr/>
              </a:pPr>
              <a:t>18</a:t>
            </a:fld>
            <a:endParaRPr lang="en-US"/>
          </a:p>
        </p:txBody>
      </p:sp>
      <p:sp>
        <p:nvSpPr>
          <p:cNvPr id="7" name="TextBox 6"/>
          <p:cNvSpPr txBox="1"/>
          <p:nvPr/>
        </p:nvSpPr>
        <p:spPr>
          <a:xfrm>
            <a:off x="6948264" y="6453336"/>
            <a:ext cx="2067463" cy="307777"/>
          </a:xfrm>
          <a:prstGeom prst="rect">
            <a:avLst/>
          </a:prstGeom>
          <a:noFill/>
          <a:ln>
            <a:solidFill>
              <a:srgbClr val="333333"/>
            </a:solidFill>
          </a:ln>
        </p:spPr>
        <p:txBody>
          <a:bodyPr wrap="square" rtlCol="0">
            <a:spAutoFit/>
          </a:bodyPr>
          <a:lstStyle/>
          <a:p>
            <a:r>
              <a:rPr lang="nl-NL" sz="1400" b="0" dirty="0">
                <a:solidFill>
                  <a:srgbClr val="333333"/>
                </a:solidFill>
                <a:latin typeface="+mn-lt"/>
              </a:rPr>
              <a:t>Van Boven ERJ 2017</a:t>
            </a:r>
          </a:p>
        </p:txBody>
      </p:sp>
      <p:sp>
        <p:nvSpPr>
          <p:cNvPr id="8" name="Date Placeholder 7"/>
          <p:cNvSpPr>
            <a:spLocks noGrp="1"/>
          </p:cNvSpPr>
          <p:nvPr>
            <p:ph type="dt" sz="half" idx="10"/>
          </p:nvPr>
        </p:nvSpPr>
        <p:spPr/>
        <p:txBody>
          <a:bodyPr/>
          <a:lstStyle/>
          <a:p>
            <a:pPr>
              <a:defRPr/>
            </a:pPr>
            <a:r>
              <a:rPr lang="en-US" smtClean="0"/>
              <a:t>29-10-20</a:t>
            </a:r>
            <a:endParaRPr lang="en-US"/>
          </a:p>
        </p:txBody>
      </p:sp>
    </p:spTree>
    <p:extLst>
      <p:ext uri="{BB962C8B-B14F-4D97-AF65-F5344CB8AC3E}">
        <p14:creationId xmlns:p14="http://schemas.microsoft.com/office/powerpoint/2010/main" val="19925933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024" y="1404203"/>
            <a:ext cx="8496944" cy="657225"/>
          </a:xfrm>
        </p:spPr>
        <p:txBody>
          <a:bodyPr/>
          <a:lstStyle/>
          <a:p>
            <a:r>
              <a:rPr lang="nl-NL" sz="2800" b="1" dirty="0" smtClean="0">
                <a:solidFill>
                  <a:srgbClr val="002060"/>
                </a:solidFill>
              </a:rPr>
              <a:t>Ook heel veel oplossingen!</a:t>
            </a:r>
            <a:endParaRPr lang="en-US" sz="2800" b="1" dirty="0">
              <a:solidFill>
                <a:srgbClr val="002060"/>
              </a:solidFill>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5656" y="1930743"/>
            <a:ext cx="5184576" cy="4846734"/>
          </a:xfrm>
        </p:spPr>
      </p:pic>
      <p:sp>
        <p:nvSpPr>
          <p:cNvPr id="4" name="Date Placeholder 3"/>
          <p:cNvSpPr>
            <a:spLocks noGrp="1"/>
          </p:cNvSpPr>
          <p:nvPr>
            <p:ph type="dt" sz="half" idx="10"/>
          </p:nvPr>
        </p:nvSpPr>
        <p:spPr/>
        <p:txBody>
          <a:bodyPr/>
          <a:lstStyle/>
          <a:p>
            <a:pPr>
              <a:defRPr/>
            </a:pPr>
            <a:r>
              <a:rPr lang="en-US" smtClean="0"/>
              <a:t>29-10-20</a:t>
            </a:r>
            <a:endParaRPr lang="en-US"/>
          </a:p>
        </p:txBody>
      </p:sp>
      <p:sp>
        <p:nvSpPr>
          <p:cNvPr id="5" name="Slide Number Placeholder 4"/>
          <p:cNvSpPr>
            <a:spLocks noGrp="1"/>
          </p:cNvSpPr>
          <p:nvPr>
            <p:ph type="sldNum" sz="quarter" idx="11"/>
          </p:nvPr>
        </p:nvSpPr>
        <p:spPr/>
        <p:txBody>
          <a:bodyPr/>
          <a:lstStyle/>
          <a:p>
            <a:pPr>
              <a:defRPr/>
            </a:pPr>
            <a:r>
              <a:rPr lang="en-US" smtClean="0"/>
              <a:t> | </a:t>
            </a:r>
            <a:fld id="{2CA00B7C-A30F-4F6F-98AE-98AEA1F83456}" type="slidenum">
              <a:rPr lang="en-US" smtClean="0"/>
              <a:pPr>
                <a:defRPr/>
              </a:pPr>
              <a:t>19</a:t>
            </a:fld>
            <a:endParaRPr lang="en-US"/>
          </a:p>
        </p:txBody>
      </p:sp>
      <p:sp>
        <p:nvSpPr>
          <p:cNvPr id="7" name="TextBox 6"/>
          <p:cNvSpPr txBox="1"/>
          <p:nvPr/>
        </p:nvSpPr>
        <p:spPr>
          <a:xfrm>
            <a:off x="6300192" y="6443804"/>
            <a:ext cx="2715287" cy="307777"/>
          </a:xfrm>
          <a:prstGeom prst="rect">
            <a:avLst/>
          </a:prstGeom>
          <a:noFill/>
          <a:ln>
            <a:solidFill>
              <a:schemeClr val="bg2"/>
            </a:solidFill>
          </a:ln>
        </p:spPr>
        <p:txBody>
          <a:bodyPr wrap="square" rtlCol="0">
            <a:spAutoFit/>
          </a:bodyPr>
          <a:lstStyle/>
          <a:p>
            <a:r>
              <a:rPr lang="nl-NL" sz="1400" b="0" dirty="0" err="1" smtClean="0">
                <a:solidFill>
                  <a:srgbClr val="333333"/>
                </a:solidFill>
                <a:latin typeface="+mn-lt"/>
              </a:rPr>
              <a:t>Bourbeau</a:t>
            </a:r>
            <a:r>
              <a:rPr lang="nl-NL" sz="1400" b="0" dirty="0" smtClean="0">
                <a:solidFill>
                  <a:srgbClr val="333333"/>
                </a:solidFill>
                <a:latin typeface="+mn-lt"/>
              </a:rPr>
              <a:t>. Thorax 2008</a:t>
            </a:r>
          </a:p>
        </p:txBody>
      </p:sp>
      <p:sp>
        <p:nvSpPr>
          <p:cNvPr id="8" name="Left Arrow 7"/>
          <p:cNvSpPr/>
          <p:nvPr/>
        </p:nvSpPr>
        <p:spPr bwMode="auto">
          <a:xfrm>
            <a:off x="6012160" y="5805264"/>
            <a:ext cx="792088" cy="360040"/>
          </a:xfrm>
          <a:prstGeom prst="left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2500" b="1" i="0" u="none" strike="noStrike" cap="none" normalizeH="0" baseline="0" smtClean="0">
              <a:ln>
                <a:noFill/>
              </a:ln>
              <a:solidFill>
                <a:schemeClr val="tx1"/>
              </a:solidFill>
              <a:effectLst/>
              <a:latin typeface="Georgia" pitchFamily="18" charset="0"/>
            </a:endParaRPr>
          </a:p>
        </p:txBody>
      </p:sp>
      <p:sp>
        <p:nvSpPr>
          <p:cNvPr id="9" name="Right Arrow 8"/>
          <p:cNvSpPr/>
          <p:nvPr/>
        </p:nvSpPr>
        <p:spPr bwMode="auto">
          <a:xfrm>
            <a:off x="1187624" y="4797152"/>
            <a:ext cx="648072" cy="432048"/>
          </a:xfrm>
          <a:prstGeom prst="right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2500" b="1" i="0" u="none" strike="noStrike" cap="none" normalizeH="0" baseline="0" smtClean="0">
              <a:ln>
                <a:noFill/>
              </a:ln>
              <a:solidFill>
                <a:schemeClr val="tx1"/>
              </a:solidFill>
              <a:effectLst/>
              <a:latin typeface="Georgia" pitchFamily="18" charset="0"/>
            </a:endParaRPr>
          </a:p>
        </p:txBody>
      </p:sp>
      <p:sp>
        <p:nvSpPr>
          <p:cNvPr id="10" name="Right Arrow 9"/>
          <p:cNvSpPr/>
          <p:nvPr/>
        </p:nvSpPr>
        <p:spPr bwMode="auto">
          <a:xfrm>
            <a:off x="2483768" y="2276872"/>
            <a:ext cx="792088" cy="360040"/>
          </a:xfrm>
          <a:prstGeom prst="right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2500" b="1" i="0" u="none" strike="noStrike" cap="none" normalizeH="0" baseline="0" smtClean="0">
              <a:ln>
                <a:noFill/>
              </a:ln>
              <a:solidFill>
                <a:schemeClr val="tx1"/>
              </a:solidFill>
              <a:effectLst/>
              <a:latin typeface="Georgia" pitchFamily="18" charset="0"/>
            </a:endParaRPr>
          </a:p>
        </p:txBody>
      </p:sp>
      <p:sp>
        <p:nvSpPr>
          <p:cNvPr id="11" name="Right Arrow 10"/>
          <p:cNvSpPr/>
          <p:nvPr/>
        </p:nvSpPr>
        <p:spPr bwMode="auto">
          <a:xfrm>
            <a:off x="1187624" y="5229200"/>
            <a:ext cx="648072" cy="432048"/>
          </a:xfrm>
          <a:prstGeom prst="right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2500" b="1" i="0" u="none" strike="noStrike" cap="none" normalizeH="0" baseline="0" smtClean="0">
              <a:ln>
                <a:noFill/>
              </a:ln>
              <a:solidFill>
                <a:schemeClr val="tx1"/>
              </a:solidFill>
              <a:effectLst/>
              <a:latin typeface="Georgia" pitchFamily="18" charset="0"/>
            </a:endParaRPr>
          </a:p>
        </p:txBody>
      </p:sp>
      <p:sp>
        <p:nvSpPr>
          <p:cNvPr id="12" name="Left Arrow 11"/>
          <p:cNvSpPr/>
          <p:nvPr/>
        </p:nvSpPr>
        <p:spPr bwMode="auto">
          <a:xfrm>
            <a:off x="6164560" y="4688559"/>
            <a:ext cx="792088" cy="360040"/>
          </a:xfrm>
          <a:prstGeom prst="left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2500" b="1" i="0" u="none" strike="noStrike" cap="none" normalizeH="0" baseline="0" smtClean="0">
              <a:ln>
                <a:noFill/>
              </a:ln>
              <a:solidFill>
                <a:schemeClr val="tx1"/>
              </a:solidFill>
              <a:effectLst/>
              <a:latin typeface="Georgia" pitchFamily="18" charset="0"/>
            </a:endParaRPr>
          </a:p>
        </p:txBody>
      </p:sp>
      <p:sp>
        <p:nvSpPr>
          <p:cNvPr id="13" name="Right Arrow 12"/>
          <p:cNvSpPr/>
          <p:nvPr/>
        </p:nvSpPr>
        <p:spPr bwMode="auto">
          <a:xfrm>
            <a:off x="2501847" y="2756509"/>
            <a:ext cx="792088" cy="360040"/>
          </a:xfrm>
          <a:prstGeom prst="right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2500" b="1" i="0" u="none" strike="noStrike" cap="none" normalizeH="0" baseline="0" smtClean="0">
              <a:ln>
                <a:noFill/>
              </a:ln>
              <a:solidFill>
                <a:schemeClr val="tx1"/>
              </a:solidFill>
              <a:effectLst/>
              <a:latin typeface="Georgia" pitchFamily="18" charset="0"/>
            </a:endParaRPr>
          </a:p>
        </p:txBody>
      </p:sp>
      <p:sp>
        <p:nvSpPr>
          <p:cNvPr id="14" name="Right Arrow 13"/>
          <p:cNvSpPr/>
          <p:nvPr/>
        </p:nvSpPr>
        <p:spPr bwMode="auto">
          <a:xfrm>
            <a:off x="1340024" y="5553236"/>
            <a:ext cx="648072" cy="432048"/>
          </a:xfrm>
          <a:prstGeom prst="right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2500" b="1" i="0" u="none" strike="noStrike" cap="none" normalizeH="0" baseline="0" smtClean="0">
              <a:ln>
                <a:noFill/>
              </a:ln>
              <a:solidFill>
                <a:schemeClr val="tx1"/>
              </a:solidFill>
              <a:effectLst/>
              <a:latin typeface="Georgia" pitchFamily="18" charset="0"/>
            </a:endParaRPr>
          </a:p>
        </p:txBody>
      </p:sp>
      <p:sp>
        <p:nvSpPr>
          <p:cNvPr id="15" name="TextBox 14"/>
          <p:cNvSpPr txBox="1"/>
          <p:nvPr/>
        </p:nvSpPr>
        <p:spPr>
          <a:xfrm>
            <a:off x="467544" y="2061428"/>
            <a:ext cx="1880592" cy="430887"/>
          </a:xfrm>
          <a:prstGeom prst="rect">
            <a:avLst/>
          </a:prstGeom>
          <a:solidFill>
            <a:srgbClr val="FFFF99"/>
          </a:solidFill>
        </p:spPr>
        <p:txBody>
          <a:bodyPr wrap="square" rtlCol="0">
            <a:spAutoFit/>
          </a:bodyPr>
          <a:lstStyle/>
          <a:p>
            <a:r>
              <a:rPr lang="nl-NL" sz="1100" dirty="0" smtClean="0">
                <a:solidFill>
                  <a:schemeClr val="bg2"/>
                </a:solidFill>
              </a:rPr>
              <a:t>Motivational </a:t>
            </a:r>
            <a:r>
              <a:rPr lang="nl-NL" sz="1100" dirty="0" err="1" smtClean="0">
                <a:solidFill>
                  <a:schemeClr val="bg2"/>
                </a:solidFill>
              </a:rPr>
              <a:t>interviewing</a:t>
            </a:r>
            <a:r>
              <a:rPr lang="nl-NL" sz="1100" dirty="0" smtClean="0">
                <a:solidFill>
                  <a:schemeClr val="bg2"/>
                </a:solidFill>
              </a:rPr>
              <a:t>,</a:t>
            </a:r>
            <a:endParaRPr lang="nl-NL" sz="1100" dirty="0">
              <a:solidFill>
                <a:schemeClr val="bg2"/>
              </a:solidFill>
            </a:endParaRPr>
          </a:p>
        </p:txBody>
      </p:sp>
      <p:sp>
        <p:nvSpPr>
          <p:cNvPr id="17" name="TextBox 16"/>
          <p:cNvSpPr txBox="1"/>
          <p:nvPr/>
        </p:nvSpPr>
        <p:spPr>
          <a:xfrm>
            <a:off x="246572" y="3128918"/>
            <a:ext cx="1866540" cy="600164"/>
          </a:xfrm>
          <a:prstGeom prst="rect">
            <a:avLst/>
          </a:prstGeom>
          <a:solidFill>
            <a:srgbClr val="FFFF99"/>
          </a:solidFill>
        </p:spPr>
        <p:txBody>
          <a:bodyPr wrap="square" rtlCol="0">
            <a:spAutoFit/>
          </a:bodyPr>
          <a:lstStyle/>
          <a:p>
            <a:r>
              <a:rPr lang="nl-NL" sz="1100" dirty="0" smtClean="0">
                <a:solidFill>
                  <a:schemeClr val="bg2"/>
                </a:solidFill>
              </a:rPr>
              <a:t>Zelf management plan/</a:t>
            </a:r>
          </a:p>
          <a:p>
            <a:r>
              <a:rPr lang="nl-NL" sz="1100" dirty="0" smtClean="0">
                <a:solidFill>
                  <a:schemeClr val="bg2"/>
                </a:solidFill>
              </a:rPr>
              <a:t>Reminders/</a:t>
            </a:r>
          </a:p>
          <a:p>
            <a:r>
              <a:rPr lang="nl-NL" sz="1100" dirty="0" smtClean="0">
                <a:solidFill>
                  <a:schemeClr val="bg2"/>
                </a:solidFill>
              </a:rPr>
              <a:t>structuur</a:t>
            </a:r>
            <a:endParaRPr lang="nl-NL" sz="1100" dirty="0">
              <a:solidFill>
                <a:schemeClr val="bg2"/>
              </a:solidFill>
            </a:endParaRPr>
          </a:p>
        </p:txBody>
      </p:sp>
      <p:sp>
        <p:nvSpPr>
          <p:cNvPr id="18" name="TextBox 17"/>
          <p:cNvSpPr txBox="1"/>
          <p:nvPr/>
        </p:nvSpPr>
        <p:spPr>
          <a:xfrm>
            <a:off x="27112" y="4617712"/>
            <a:ext cx="1160512" cy="430887"/>
          </a:xfrm>
          <a:prstGeom prst="rect">
            <a:avLst/>
          </a:prstGeom>
          <a:solidFill>
            <a:srgbClr val="FFFF99"/>
          </a:solidFill>
        </p:spPr>
        <p:txBody>
          <a:bodyPr wrap="square" rtlCol="0">
            <a:spAutoFit/>
          </a:bodyPr>
          <a:lstStyle/>
          <a:p>
            <a:r>
              <a:rPr lang="nl-NL" sz="1100" dirty="0" smtClean="0">
                <a:solidFill>
                  <a:schemeClr val="bg2"/>
                </a:solidFill>
              </a:rPr>
              <a:t>Wisseling medicijn</a:t>
            </a:r>
            <a:endParaRPr lang="nl-NL" sz="1100" dirty="0">
              <a:solidFill>
                <a:schemeClr val="bg2"/>
              </a:solidFill>
            </a:endParaRPr>
          </a:p>
        </p:txBody>
      </p:sp>
      <p:sp>
        <p:nvSpPr>
          <p:cNvPr id="19" name="TextBox 18"/>
          <p:cNvSpPr txBox="1"/>
          <p:nvPr/>
        </p:nvSpPr>
        <p:spPr>
          <a:xfrm>
            <a:off x="42912" y="5193196"/>
            <a:ext cx="1160512" cy="430887"/>
          </a:xfrm>
          <a:prstGeom prst="rect">
            <a:avLst/>
          </a:prstGeom>
          <a:solidFill>
            <a:srgbClr val="FFFF99"/>
          </a:solidFill>
        </p:spPr>
        <p:txBody>
          <a:bodyPr wrap="square" rtlCol="0">
            <a:spAutoFit/>
          </a:bodyPr>
          <a:lstStyle/>
          <a:p>
            <a:r>
              <a:rPr lang="nl-NL" sz="1100" dirty="0" smtClean="0">
                <a:solidFill>
                  <a:schemeClr val="bg2"/>
                </a:solidFill>
              </a:rPr>
              <a:t>Aanpassen regimen</a:t>
            </a:r>
            <a:endParaRPr lang="nl-NL" sz="1100" dirty="0">
              <a:solidFill>
                <a:schemeClr val="bg2"/>
              </a:solidFill>
            </a:endParaRPr>
          </a:p>
        </p:txBody>
      </p:sp>
      <p:sp>
        <p:nvSpPr>
          <p:cNvPr id="20" name="TextBox 19"/>
          <p:cNvSpPr txBox="1"/>
          <p:nvPr/>
        </p:nvSpPr>
        <p:spPr>
          <a:xfrm>
            <a:off x="42912" y="5737796"/>
            <a:ext cx="1160512" cy="430887"/>
          </a:xfrm>
          <a:prstGeom prst="rect">
            <a:avLst/>
          </a:prstGeom>
          <a:solidFill>
            <a:srgbClr val="FFFF99"/>
          </a:solidFill>
        </p:spPr>
        <p:txBody>
          <a:bodyPr wrap="square" rtlCol="0">
            <a:spAutoFit/>
          </a:bodyPr>
          <a:lstStyle/>
          <a:p>
            <a:r>
              <a:rPr lang="nl-NL" sz="1100" dirty="0" smtClean="0">
                <a:solidFill>
                  <a:schemeClr val="bg2"/>
                </a:solidFill>
              </a:rPr>
              <a:t>Medicatie review</a:t>
            </a:r>
            <a:endParaRPr lang="nl-NL" sz="1100" dirty="0">
              <a:solidFill>
                <a:schemeClr val="bg2"/>
              </a:solidFill>
            </a:endParaRPr>
          </a:p>
        </p:txBody>
      </p:sp>
      <p:sp>
        <p:nvSpPr>
          <p:cNvPr id="21" name="TextBox 20"/>
          <p:cNvSpPr txBox="1"/>
          <p:nvPr/>
        </p:nvSpPr>
        <p:spPr>
          <a:xfrm>
            <a:off x="6982627" y="5781105"/>
            <a:ext cx="2032852" cy="261610"/>
          </a:xfrm>
          <a:prstGeom prst="rect">
            <a:avLst/>
          </a:prstGeom>
          <a:solidFill>
            <a:srgbClr val="FFFF99"/>
          </a:solidFill>
        </p:spPr>
        <p:txBody>
          <a:bodyPr wrap="square" rtlCol="0">
            <a:spAutoFit/>
          </a:bodyPr>
          <a:lstStyle/>
          <a:p>
            <a:r>
              <a:rPr lang="nl-NL" sz="1100" dirty="0" smtClean="0">
                <a:solidFill>
                  <a:schemeClr val="bg2"/>
                </a:solidFill>
              </a:rPr>
              <a:t>Instructie</a:t>
            </a:r>
            <a:endParaRPr lang="nl-NL" sz="1100" dirty="0">
              <a:solidFill>
                <a:schemeClr val="bg2"/>
              </a:solidFill>
            </a:endParaRPr>
          </a:p>
        </p:txBody>
      </p:sp>
      <p:sp>
        <p:nvSpPr>
          <p:cNvPr id="22" name="TextBox 21"/>
          <p:cNvSpPr txBox="1"/>
          <p:nvPr/>
        </p:nvSpPr>
        <p:spPr>
          <a:xfrm>
            <a:off x="7007762" y="4666347"/>
            <a:ext cx="1670885" cy="261610"/>
          </a:xfrm>
          <a:prstGeom prst="rect">
            <a:avLst/>
          </a:prstGeom>
          <a:solidFill>
            <a:srgbClr val="FFFF99"/>
          </a:solidFill>
        </p:spPr>
        <p:txBody>
          <a:bodyPr wrap="square" rtlCol="0">
            <a:spAutoFit/>
          </a:bodyPr>
          <a:lstStyle/>
          <a:p>
            <a:r>
              <a:rPr lang="nl-NL" sz="1100" dirty="0" smtClean="0">
                <a:solidFill>
                  <a:schemeClr val="bg2"/>
                </a:solidFill>
              </a:rPr>
              <a:t>“Continuity of care”</a:t>
            </a:r>
            <a:endParaRPr lang="nl-NL" sz="1100" dirty="0">
              <a:solidFill>
                <a:schemeClr val="bg2"/>
              </a:solidFill>
            </a:endParaRPr>
          </a:p>
        </p:txBody>
      </p:sp>
      <p:sp>
        <p:nvSpPr>
          <p:cNvPr id="23" name="Left Arrow 22"/>
          <p:cNvSpPr/>
          <p:nvPr/>
        </p:nvSpPr>
        <p:spPr bwMode="auto">
          <a:xfrm>
            <a:off x="6084168" y="5301208"/>
            <a:ext cx="792088" cy="360040"/>
          </a:xfrm>
          <a:prstGeom prst="left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2500" b="1" i="0" u="none" strike="noStrike" cap="none" normalizeH="0" baseline="0" smtClean="0">
              <a:ln>
                <a:noFill/>
              </a:ln>
              <a:solidFill>
                <a:schemeClr val="tx1"/>
              </a:solidFill>
              <a:effectLst/>
              <a:latin typeface="Georgia" pitchFamily="18" charset="0"/>
            </a:endParaRPr>
          </a:p>
        </p:txBody>
      </p:sp>
      <p:sp>
        <p:nvSpPr>
          <p:cNvPr id="24" name="TextBox 23"/>
          <p:cNvSpPr txBox="1"/>
          <p:nvPr/>
        </p:nvSpPr>
        <p:spPr>
          <a:xfrm>
            <a:off x="6982627" y="5314419"/>
            <a:ext cx="2073176" cy="430887"/>
          </a:xfrm>
          <a:prstGeom prst="rect">
            <a:avLst/>
          </a:prstGeom>
          <a:solidFill>
            <a:srgbClr val="FFFF99"/>
          </a:solidFill>
        </p:spPr>
        <p:txBody>
          <a:bodyPr wrap="square" rtlCol="0">
            <a:spAutoFit/>
          </a:bodyPr>
          <a:lstStyle/>
          <a:p>
            <a:r>
              <a:rPr lang="nl-NL" sz="1100" dirty="0" smtClean="0">
                <a:solidFill>
                  <a:schemeClr val="bg2"/>
                </a:solidFill>
              </a:rPr>
              <a:t>Rol mantelzorgers/familie?</a:t>
            </a:r>
            <a:endParaRPr lang="nl-NL" sz="1100" dirty="0">
              <a:solidFill>
                <a:schemeClr val="bg2"/>
              </a:solidFill>
            </a:endParaRPr>
          </a:p>
        </p:txBody>
      </p:sp>
      <p:sp>
        <p:nvSpPr>
          <p:cNvPr id="25" name="TextBox 24"/>
          <p:cNvSpPr txBox="1"/>
          <p:nvPr/>
        </p:nvSpPr>
        <p:spPr>
          <a:xfrm>
            <a:off x="247328" y="2636912"/>
            <a:ext cx="1880592" cy="430887"/>
          </a:xfrm>
          <a:prstGeom prst="rect">
            <a:avLst/>
          </a:prstGeom>
          <a:solidFill>
            <a:srgbClr val="FFFF99"/>
          </a:solidFill>
        </p:spPr>
        <p:txBody>
          <a:bodyPr wrap="square" rtlCol="0">
            <a:spAutoFit/>
          </a:bodyPr>
          <a:lstStyle/>
          <a:p>
            <a:r>
              <a:rPr lang="nl-NL" sz="1100" dirty="0" smtClean="0">
                <a:solidFill>
                  <a:schemeClr val="bg2"/>
                </a:solidFill>
              </a:rPr>
              <a:t>Gedeelde besluitvorming</a:t>
            </a:r>
            <a:endParaRPr lang="nl-NL" sz="1100" dirty="0">
              <a:solidFill>
                <a:schemeClr val="bg2"/>
              </a:solidFill>
            </a:endParaRPr>
          </a:p>
        </p:txBody>
      </p:sp>
      <p:sp>
        <p:nvSpPr>
          <p:cNvPr id="26" name="Right Arrow 25"/>
          <p:cNvSpPr/>
          <p:nvPr/>
        </p:nvSpPr>
        <p:spPr bwMode="auto">
          <a:xfrm>
            <a:off x="2258203" y="3248980"/>
            <a:ext cx="792088" cy="360040"/>
          </a:xfrm>
          <a:prstGeom prst="right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2500" b="1" i="0" u="none" strike="noStrike" cap="none" normalizeH="0" baseline="0" smtClean="0">
              <a:ln>
                <a:noFill/>
              </a:ln>
              <a:solidFill>
                <a:schemeClr val="tx1"/>
              </a:solidFill>
              <a:effectLst/>
              <a:latin typeface="Georgia" pitchFamily="18" charset="0"/>
            </a:endParaRPr>
          </a:p>
        </p:txBody>
      </p:sp>
      <p:sp>
        <p:nvSpPr>
          <p:cNvPr id="27" name="TextBox 26"/>
          <p:cNvSpPr txBox="1"/>
          <p:nvPr/>
        </p:nvSpPr>
        <p:spPr>
          <a:xfrm>
            <a:off x="7007762" y="4967590"/>
            <a:ext cx="1670885" cy="261610"/>
          </a:xfrm>
          <a:prstGeom prst="rect">
            <a:avLst/>
          </a:prstGeom>
          <a:solidFill>
            <a:srgbClr val="FFFF99"/>
          </a:solidFill>
        </p:spPr>
        <p:txBody>
          <a:bodyPr wrap="square" rtlCol="0">
            <a:spAutoFit/>
          </a:bodyPr>
          <a:lstStyle/>
          <a:p>
            <a:r>
              <a:rPr lang="nl-NL" sz="1100" dirty="0" smtClean="0">
                <a:solidFill>
                  <a:schemeClr val="bg2"/>
                </a:solidFill>
              </a:rPr>
              <a:t>Prijs/vergoeding</a:t>
            </a:r>
            <a:endParaRPr lang="nl-NL" sz="1100" dirty="0">
              <a:solidFill>
                <a:schemeClr val="bg2"/>
              </a:solidFill>
            </a:endParaRPr>
          </a:p>
        </p:txBody>
      </p:sp>
      <p:sp>
        <p:nvSpPr>
          <p:cNvPr id="28" name="Left Arrow 27"/>
          <p:cNvSpPr/>
          <p:nvPr/>
        </p:nvSpPr>
        <p:spPr bwMode="auto">
          <a:xfrm>
            <a:off x="6184664" y="4967590"/>
            <a:ext cx="792088" cy="360040"/>
          </a:xfrm>
          <a:prstGeom prst="left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2500" b="1" i="0" u="none" strike="noStrike" cap="none" normalizeH="0" baseline="0" smtClean="0">
              <a:ln>
                <a:noFill/>
              </a:ln>
              <a:solidFill>
                <a:schemeClr val="tx1"/>
              </a:solidFill>
              <a:effectLst/>
              <a:latin typeface="Georgia" pitchFamily="18" charset="0"/>
            </a:endParaRPr>
          </a:p>
        </p:txBody>
      </p:sp>
    </p:spTree>
    <p:extLst>
      <p:ext uri="{BB962C8B-B14F-4D97-AF65-F5344CB8AC3E}">
        <p14:creationId xmlns:p14="http://schemas.microsoft.com/office/powerpoint/2010/main" val="9150340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1520" y="1484784"/>
            <a:ext cx="4927130" cy="2952328"/>
          </a:xfrm>
        </p:spPr>
      </p:pic>
      <p:sp>
        <p:nvSpPr>
          <p:cNvPr id="5" name="Tijdelijke aanduiding voor dianummer 4"/>
          <p:cNvSpPr>
            <a:spLocks noGrp="1"/>
          </p:cNvSpPr>
          <p:nvPr>
            <p:ph type="sldNum" sz="quarter" idx="11"/>
          </p:nvPr>
        </p:nvSpPr>
        <p:spPr/>
        <p:txBody>
          <a:bodyPr/>
          <a:lstStyle/>
          <a:p>
            <a:pPr>
              <a:defRPr/>
            </a:pPr>
            <a:r>
              <a:rPr lang="en-US"/>
              <a:t> | </a:t>
            </a:r>
            <a:fld id="{2CA00B7C-A30F-4F6F-98AE-98AEA1F83456}" type="slidenum">
              <a:rPr lang="en-US" smtClean="0"/>
              <a:pPr>
                <a:defRPr/>
              </a:pPr>
              <a:t>2</a:t>
            </a:fld>
            <a:endParaRPr lang="en-US"/>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99756" y="4617132"/>
            <a:ext cx="5544244" cy="2053139"/>
          </a:xfrm>
          <a:prstGeom prst="rect">
            <a:avLst/>
          </a:prstGeom>
        </p:spPr>
      </p:pic>
      <p:sp>
        <p:nvSpPr>
          <p:cNvPr id="4" name="Curved Right Arrow 3"/>
          <p:cNvSpPr/>
          <p:nvPr/>
        </p:nvSpPr>
        <p:spPr>
          <a:xfrm>
            <a:off x="1907704" y="4630452"/>
            <a:ext cx="1440160" cy="1656184"/>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Oval 13"/>
          <p:cNvSpPr/>
          <p:nvPr/>
        </p:nvSpPr>
        <p:spPr>
          <a:xfrm>
            <a:off x="5795814" y="4941168"/>
            <a:ext cx="1152128" cy="1008112"/>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Date Placeholder 14"/>
          <p:cNvSpPr>
            <a:spLocks noGrp="1"/>
          </p:cNvSpPr>
          <p:nvPr>
            <p:ph type="dt" sz="half" idx="10"/>
          </p:nvPr>
        </p:nvSpPr>
        <p:spPr/>
        <p:txBody>
          <a:bodyPr/>
          <a:lstStyle/>
          <a:p>
            <a:pPr>
              <a:defRPr/>
            </a:pPr>
            <a:r>
              <a:rPr lang="en-US" smtClean="0"/>
              <a:t>29-10-20</a:t>
            </a:r>
            <a:endParaRPr lang="en-US"/>
          </a:p>
        </p:txBody>
      </p:sp>
    </p:spTree>
    <p:extLst>
      <p:ext uri="{BB962C8B-B14F-4D97-AF65-F5344CB8AC3E}">
        <p14:creationId xmlns:p14="http://schemas.microsoft.com/office/powerpoint/2010/main" val="147728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268760"/>
            <a:ext cx="7992000" cy="430887"/>
          </a:xfrm>
        </p:spPr>
        <p:txBody>
          <a:bodyPr/>
          <a:lstStyle/>
          <a:p>
            <a:r>
              <a:rPr lang="nl-NL" dirty="0" err="1" smtClean="0">
                <a:latin typeface="+mn-lt"/>
              </a:rPr>
              <a:t>Adherence</a:t>
            </a:r>
            <a:r>
              <a:rPr lang="nl-NL" dirty="0" smtClean="0">
                <a:latin typeface="+mn-lt"/>
              </a:rPr>
              <a:t> </a:t>
            </a:r>
            <a:r>
              <a:rPr lang="nl-NL" dirty="0" err="1" smtClean="0">
                <a:latin typeface="+mn-lt"/>
              </a:rPr>
              <a:t>intervention</a:t>
            </a:r>
            <a:r>
              <a:rPr lang="nl-NL" dirty="0" smtClean="0">
                <a:latin typeface="+mn-lt"/>
              </a:rPr>
              <a:t> </a:t>
            </a:r>
            <a:r>
              <a:rPr lang="nl-NL" dirty="0" err="1" smtClean="0">
                <a:latin typeface="+mn-lt"/>
              </a:rPr>
              <a:t>wheel</a:t>
            </a:r>
            <a:endParaRPr lang="en-US" dirty="0">
              <a:latin typeface="+mn-lt"/>
            </a:endParaRPr>
          </a:p>
        </p:txBody>
      </p:sp>
      <p:sp>
        <p:nvSpPr>
          <p:cNvPr id="5" name="Slide Number Placeholder 4"/>
          <p:cNvSpPr>
            <a:spLocks noGrp="1"/>
          </p:cNvSpPr>
          <p:nvPr>
            <p:ph type="sldNum" sz="quarter" idx="14"/>
          </p:nvPr>
        </p:nvSpPr>
        <p:spPr/>
        <p:txBody>
          <a:bodyPr/>
          <a:lstStyle/>
          <a:p>
            <a:pPr>
              <a:defRPr/>
            </a:pPr>
            <a:fld id="{167B7713-D041-7642-A927-611E329E6459}" type="slidenum">
              <a:rPr lang="nl-NL" smtClean="0"/>
              <a:pPr>
                <a:defRPr/>
              </a:pPr>
              <a:t>20</a:t>
            </a:fld>
            <a:endParaRPr lang="nl-NL"/>
          </a:p>
        </p:txBody>
      </p:sp>
      <p:sp>
        <p:nvSpPr>
          <p:cNvPr id="8" name="TextBox 7"/>
          <p:cNvSpPr txBox="1"/>
          <p:nvPr/>
        </p:nvSpPr>
        <p:spPr>
          <a:xfrm>
            <a:off x="6588224" y="6453336"/>
            <a:ext cx="2414444" cy="307777"/>
          </a:xfrm>
          <a:prstGeom prst="rect">
            <a:avLst/>
          </a:prstGeom>
          <a:noFill/>
          <a:ln>
            <a:noFill/>
          </a:ln>
        </p:spPr>
        <p:txBody>
          <a:bodyPr wrap="none" rtlCol="0">
            <a:spAutoFit/>
          </a:bodyPr>
          <a:lstStyle/>
          <a:p>
            <a:r>
              <a:rPr lang="en-US" sz="1400" b="0" dirty="0">
                <a:solidFill>
                  <a:srgbClr val="000000"/>
                </a:solidFill>
                <a:latin typeface="Arial"/>
                <a:ea typeface="MS PGothic" pitchFamily="34" charset="-128"/>
                <a:cs typeface="+mn-cs"/>
              </a:rPr>
              <a:t>Alfian et al. BMJ Open 2020</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32945" y="1772816"/>
            <a:ext cx="3496859" cy="1584176"/>
          </a:xfrm>
          <a:prstGeom prst="rect">
            <a:avLst/>
          </a:prstGeom>
        </p:spPr>
      </p:pic>
      <p:pic>
        <p:nvPicPr>
          <p:cNvPr id="7" name="Content Placeholder 6"/>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23528" y="1805980"/>
            <a:ext cx="5052020" cy="5052020"/>
          </a:xfrm>
        </p:spPr>
      </p:pic>
    </p:spTree>
    <p:extLst>
      <p:ext uri="{BB962C8B-B14F-4D97-AF65-F5344CB8AC3E}">
        <p14:creationId xmlns:p14="http://schemas.microsoft.com/office/powerpoint/2010/main" val="40574673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20"/>
          <p:cNvSpPr/>
          <p:nvPr/>
        </p:nvSpPr>
        <p:spPr>
          <a:xfrm>
            <a:off x="3446549" y="4718018"/>
            <a:ext cx="2320373" cy="178365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1370240" y="3872358"/>
            <a:ext cx="2320373" cy="178365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1596553" y="2167562"/>
            <a:ext cx="2320373" cy="178365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3916926" y="1929035"/>
            <a:ext cx="2320373" cy="178365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95536" y="1412776"/>
            <a:ext cx="8640960" cy="430887"/>
          </a:xfrm>
        </p:spPr>
        <p:txBody>
          <a:bodyPr/>
          <a:lstStyle/>
          <a:p>
            <a:r>
              <a:rPr lang="nl-NL" dirty="0" smtClean="0">
                <a:latin typeface="+mn-lt"/>
              </a:rPr>
              <a:t>Therapietrouw Expertise Center MAECON</a:t>
            </a:r>
            <a:endParaRPr lang="en-US" dirty="0">
              <a:latin typeface="+mn-lt"/>
            </a:endParaRPr>
          </a:p>
        </p:txBody>
      </p:sp>
      <p:sp>
        <p:nvSpPr>
          <p:cNvPr id="5" name="Slide Number Placeholder 4"/>
          <p:cNvSpPr>
            <a:spLocks noGrp="1"/>
          </p:cNvSpPr>
          <p:nvPr>
            <p:ph type="sldNum" sz="quarter" idx="14"/>
          </p:nvPr>
        </p:nvSpPr>
        <p:spPr/>
        <p:txBody>
          <a:bodyPr/>
          <a:lstStyle/>
          <a:p>
            <a:pPr>
              <a:defRPr/>
            </a:pPr>
            <a:fld id="{167B7713-D041-7642-A927-611E329E6459}" type="slidenum">
              <a:rPr lang="nl-NL" smtClean="0"/>
              <a:pPr>
                <a:defRPr/>
              </a:pPr>
              <a:t>21</a:t>
            </a:fld>
            <a:endParaRPr lang="nl-NL"/>
          </a:p>
        </p:txBody>
      </p:sp>
      <p:sp>
        <p:nvSpPr>
          <p:cNvPr id="13" name="Oval 12"/>
          <p:cNvSpPr/>
          <p:nvPr/>
        </p:nvSpPr>
        <p:spPr>
          <a:xfrm>
            <a:off x="5082632" y="3457578"/>
            <a:ext cx="2320373" cy="178365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1853911" y="2820861"/>
            <a:ext cx="2063015" cy="477054"/>
          </a:xfrm>
          <a:prstGeom prst="rect">
            <a:avLst/>
          </a:prstGeom>
          <a:noFill/>
        </p:spPr>
        <p:txBody>
          <a:bodyPr wrap="square" rtlCol="0">
            <a:spAutoFit/>
          </a:bodyPr>
          <a:lstStyle/>
          <a:p>
            <a:r>
              <a:rPr lang="nl-NL" dirty="0">
                <a:solidFill>
                  <a:srgbClr val="FFFF00"/>
                </a:solidFill>
                <a:latin typeface="+mn-lt"/>
              </a:rPr>
              <a:t>Regulators</a:t>
            </a:r>
            <a:endParaRPr lang="en-US" dirty="0">
              <a:solidFill>
                <a:srgbClr val="FFFF00"/>
              </a:solidFill>
              <a:latin typeface="+mn-lt"/>
            </a:endParaRPr>
          </a:p>
        </p:txBody>
      </p:sp>
      <p:sp>
        <p:nvSpPr>
          <p:cNvPr id="15" name="TextBox 14"/>
          <p:cNvSpPr txBox="1"/>
          <p:nvPr/>
        </p:nvSpPr>
        <p:spPr>
          <a:xfrm>
            <a:off x="4102462" y="2262349"/>
            <a:ext cx="1960340" cy="861774"/>
          </a:xfrm>
          <a:prstGeom prst="rect">
            <a:avLst/>
          </a:prstGeom>
          <a:noFill/>
        </p:spPr>
        <p:txBody>
          <a:bodyPr wrap="square" rtlCol="0">
            <a:spAutoFit/>
          </a:bodyPr>
          <a:lstStyle/>
          <a:p>
            <a:pPr algn="ctr"/>
            <a:r>
              <a:rPr lang="nl-NL" dirty="0" err="1">
                <a:solidFill>
                  <a:srgbClr val="FFFF00"/>
                </a:solidFill>
                <a:latin typeface="+mn-lt"/>
              </a:rPr>
              <a:t>Clinical</a:t>
            </a:r>
            <a:r>
              <a:rPr lang="nl-NL" dirty="0">
                <a:solidFill>
                  <a:srgbClr val="FFFF00"/>
                </a:solidFill>
                <a:latin typeface="+mn-lt"/>
              </a:rPr>
              <a:t> </a:t>
            </a:r>
            <a:r>
              <a:rPr lang="nl-NL" dirty="0" err="1">
                <a:solidFill>
                  <a:srgbClr val="FFFF00"/>
                </a:solidFill>
                <a:latin typeface="+mn-lt"/>
              </a:rPr>
              <a:t>networks</a:t>
            </a:r>
            <a:endParaRPr lang="en-US" dirty="0">
              <a:solidFill>
                <a:srgbClr val="FFFF00"/>
              </a:solidFill>
              <a:latin typeface="+mn-lt"/>
            </a:endParaRPr>
          </a:p>
        </p:txBody>
      </p:sp>
      <p:sp>
        <p:nvSpPr>
          <p:cNvPr id="16" name="TextBox 15"/>
          <p:cNvSpPr txBox="1"/>
          <p:nvPr/>
        </p:nvSpPr>
        <p:spPr>
          <a:xfrm>
            <a:off x="5028417" y="3842402"/>
            <a:ext cx="2561814" cy="861774"/>
          </a:xfrm>
          <a:prstGeom prst="rect">
            <a:avLst/>
          </a:prstGeom>
          <a:noFill/>
        </p:spPr>
        <p:txBody>
          <a:bodyPr wrap="square" rtlCol="0">
            <a:spAutoFit/>
          </a:bodyPr>
          <a:lstStyle/>
          <a:p>
            <a:pPr algn="ctr"/>
            <a:r>
              <a:rPr lang="nl-NL" dirty="0" err="1">
                <a:solidFill>
                  <a:srgbClr val="FFFF00"/>
                </a:solidFill>
                <a:latin typeface="+mn-lt"/>
              </a:rPr>
              <a:t>Patient</a:t>
            </a:r>
            <a:r>
              <a:rPr lang="nl-NL" dirty="0">
                <a:solidFill>
                  <a:srgbClr val="FFFF00"/>
                </a:solidFill>
                <a:latin typeface="+mn-lt"/>
              </a:rPr>
              <a:t> </a:t>
            </a:r>
            <a:r>
              <a:rPr lang="nl-NL" dirty="0" err="1">
                <a:solidFill>
                  <a:srgbClr val="FFFF00"/>
                </a:solidFill>
                <a:latin typeface="+mn-lt"/>
              </a:rPr>
              <a:t>organizations</a:t>
            </a:r>
            <a:endParaRPr lang="en-US" dirty="0">
              <a:solidFill>
                <a:srgbClr val="FFFF00"/>
              </a:solidFill>
              <a:latin typeface="+mn-lt"/>
            </a:endParaRPr>
          </a:p>
        </p:txBody>
      </p:sp>
      <p:sp>
        <p:nvSpPr>
          <p:cNvPr id="17" name="TextBox 16"/>
          <p:cNvSpPr txBox="1"/>
          <p:nvPr/>
        </p:nvSpPr>
        <p:spPr>
          <a:xfrm>
            <a:off x="1752982" y="4533351"/>
            <a:ext cx="1937631" cy="477054"/>
          </a:xfrm>
          <a:prstGeom prst="rect">
            <a:avLst/>
          </a:prstGeom>
          <a:noFill/>
        </p:spPr>
        <p:txBody>
          <a:bodyPr wrap="square" rtlCol="0">
            <a:spAutoFit/>
          </a:bodyPr>
          <a:lstStyle/>
          <a:p>
            <a:r>
              <a:rPr lang="nl-NL" dirty="0" err="1">
                <a:solidFill>
                  <a:srgbClr val="FFFF00"/>
                </a:solidFill>
                <a:latin typeface="+mn-lt"/>
              </a:rPr>
              <a:t>Pharma</a:t>
            </a:r>
            <a:endParaRPr lang="en-US" dirty="0">
              <a:solidFill>
                <a:srgbClr val="FFFF00"/>
              </a:solidFill>
              <a:latin typeface="+mn-lt"/>
            </a:endParaRPr>
          </a:p>
        </p:txBody>
      </p:sp>
      <p:sp>
        <p:nvSpPr>
          <p:cNvPr id="18" name="TextBox 17"/>
          <p:cNvSpPr txBox="1"/>
          <p:nvPr/>
        </p:nvSpPr>
        <p:spPr>
          <a:xfrm>
            <a:off x="4035385" y="5371317"/>
            <a:ext cx="1333383" cy="477054"/>
          </a:xfrm>
          <a:prstGeom prst="rect">
            <a:avLst/>
          </a:prstGeom>
          <a:noFill/>
        </p:spPr>
        <p:txBody>
          <a:bodyPr wrap="square" rtlCol="0">
            <a:spAutoFit/>
          </a:bodyPr>
          <a:lstStyle/>
          <a:p>
            <a:r>
              <a:rPr lang="nl-NL" dirty="0">
                <a:solidFill>
                  <a:srgbClr val="FFFF00"/>
                </a:solidFill>
                <a:latin typeface="+mn-lt"/>
              </a:rPr>
              <a:t>Tech</a:t>
            </a:r>
            <a:endParaRPr lang="en-US" dirty="0">
              <a:solidFill>
                <a:srgbClr val="FFFF00"/>
              </a:solidFill>
              <a:latin typeface="+mn-lt"/>
            </a:endParaRPr>
          </a:p>
        </p:txBody>
      </p:sp>
      <p:sp>
        <p:nvSpPr>
          <p:cNvPr id="7" name="Oval 6"/>
          <p:cNvSpPr/>
          <p:nvPr/>
        </p:nvSpPr>
        <p:spPr>
          <a:xfrm>
            <a:off x="3086365" y="3124123"/>
            <a:ext cx="2282403" cy="1705726"/>
          </a:xfrm>
          <a:prstGeom prst="ellipse">
            <a:avLst/>
          </a:prstGeom>
          <a:solidFill>
            <a:srgbClr val="FFFF99"/>
          </a:solidFill>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3446549" y="3717346"/>
            <a:ext cx="1729248" cy="477054"/>
          </a:xfrm>
          <a:prstGeom prst="rect">
            <a:avLst/>
          </a:prstGeom>
          <a:noFill/>
        </p:spPr>
        <p:txBody>
          <a:bodyPr wrap="square" rtlCol="0">
            <a:spAutoFit/>
          </a:bodyPr>
          <a:lstStyle/>
          <a:p>
            <a:r>
              <a:rPr lang="nl-NL" b="1" dirty="0">
                <a:solidFill>
                  <a:schemeClr val="bg2"/>
                </a:solidFill>
                <a:latin typeface="+mj-lt"/>
              </a:rPr>
              <a:t>MAECON</a:t>
            </a:r>
            <a:endParaRPr lang="en-US" b="1" dirty="0">
              <a:solidFill>
                <a:schemeClr val="bg2"/>
              </a:solidFill>
              <a:latin typeface="+mj-lt"/>
            </a:endParaRPr>
          </a:p>
        </p:txBody>
      </p:sp>
      <p:sp>
        <p:nvSpPr>
          <p:cNvPr id="19" name="Title 1"/>
          <p:cNvSpPr txBox="1">
            <a:spLocks/>
          </p:cNvSpPr>
          <p:nvPr/>
        </p:nvSpPr>
        <p:spPr bwMode="auto">
          <a:xfrm>
            <a:off x="5767304" y="6424725"/>
            <a:ext cx="31691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rtl="0" eaLnBrk="0" fontAlgn="base" hangingPunct="0">
              <a:spcBef>
                <a:spcPct val="0"/>
              </a:spcBef>
              <a:spcAft>
                <a:spcPct val="0"/>
              </a:spcAft>
              <a:defRPr sz="2800" b="1">
                <a:solidFill>
                  <a:srgbClr val="003183"/>
                </a:solidFill>
                <a:latin typeface="Verdana"/>
                <a:ea typeface="MS PGothic" pitchFamily="34" charset="-128"/>
                <a:cs typeface="Verdana"/>
              </a:defRPr>
            </a:lvl1pPr>
            <a:lvl2pPr algn="l" rtl="0" eaLnBrk="0" fontAlgn="base" hangingPunct="0">
              <a:spcBef>
                <a:spcPct val="0"/>
              </a:spcBef>
              <a:spcAft>
                <a:spcPct val="0"/>
              </a:spcAft>
              <a:defRPr sz="3200">
                <a:solidFill>
                  <a:srgbClr val="333333"/>
                </a:solidFill>
                <a:latin typeface="Arial" charset="0"/>
                <a:ea typeface="MS PGothic" pitchFamily="34" charset="-128"/>
              </a:defRPr>
            </a:lvl2pPr>
            <a:lvl3pPr algn="l" rtl="0" eaLnBrk="0" fontAlgn="base" hangingPunct="0">
              <a:spcBef>
                <a:spcPct val="0"/>
              </a:spcBef>
              <a:spcAft>
                <a:spcPct val="0"/>
              </a:spcAft>
              <a:defRPr sz="3200">
                <a:solidFill>
                  <a:srgbClr val="333333"/>
                </a:solidFill>
                <a:latin typeface="Arial" charset="0"/>
                <a:ea typeface="MS PGothic" pitchFamily="34" charset="-128"/>
              </a:defRPr>
            </a:lvl3pPr>
            <a:lvl4pPr algn="l" rtl="0" eaLnBrk="0" fontAlgn="base" hangingPunct="0">
              <a:spcBef>
                <a:spcPct val="0"/>
              </a:spcBef>
              <a:spcAft>
                <a:spcPct val="0"/>
              </a:spcAft>
              <a:defRPr sz="3200">
                <a:solidFill>
                  <a:srgbClr val="333333"/>
                </a:solidFill>
                <a:latin typeface="Arial" charset="0"/>
                <a:ea typeface="MS PGothic" pitchFamily="34" charset="-128"/>
              </a:defRPr>
            </a:lvl4pPr>
            <a:lvl5pPr algn="l" rtl="0" eaLnBrk="0" fontAlgn="base" hangingPunct="0">
              <a:spcBef>
                <a:spcPct val="0"/>
              </a:spcBef>
              <a:spcAft>
                <a:spcPct val="0"/>
              </a:spcAft>
              <a:defRPr sz="3200">
                <a:solidFill>
                  <a:srgbClr val="333333"/>
                </a:solidFill>
                <a:latin typeface="Arial" charset="0"/>
                <a:ea typeface="MS PGothic" pitchFamily="34" charset="-128"/>
              </a:defRPr>
            </a:lvl5pPr>
            <a:lvl6pPr marL="457200" algn="l" rtl="0" fontAlgn="base">
              <a:spcBef>
                <a:spcPct val="0"/>
              </a:spcBef>
              <a:spcAft>
                <a:spcPct val="0"/>
              </a:spcAft>
              <a:defRPr sz="3200">
                <a:solidFill>
                  <a:srgbClr val="333333"/>
                </a:solidFill>
                <a:latin typeface="Arial" charset="0"/>
                <a:ea typeface="ＭＳ Ｐゴシック" pitchFamily="34" charset="-128"/>
              </a:defRPr>
            </a:lvl6pPr>
            <a:lvl7pPr marL="914400" algn="l" rtl="0" fontAlgn="base">
              <a:spcBef>
                <a:spcPct val="0"/>
              </a:spcBef>
              <a:spcAft>
                <a:spcPct val="0"/>
              </a:spcAft>
              <a:defRPr sz="3200">
                <a:solidFill>
                  <a:srgbClr val="333333"/>
                </a:solidFill>
                <a:latin typeface="Arial" charset="0"/>
                <a:ea typeface="ＭＳ Ｐゴシック" pitchFamily="34" charset="-128"/>
              </a:defRPr>
            </a:lvl7pPr>
            <a:lvl8pPr marL="1371600" algn="l" rtl="0" fontAlgn="base">
              <a:spcBef>
                <a:spcPct val="0"/>
              </a:spcBef>
              <a:spcAft>
                <a:spcPct val="0"/>
              </a:spcAft>
              <a:defRPr sz="3200">
                <a:solidFill>
                  <a:srgbClr val="333333"/>
                </a:solidFill>
                <a:latin typeface="Arial" charset="0"/>
                <a:ea typeface="ＭＳ Ｐゴシック" pitchFamily="34" charset="-128"/>
              </a:defRPr>
            </a:lvl8pPr>
            <a:lvl9pPr marL="1828800" algn="l" rtl="0" fontAlgn="base">
              <a:spcBef>
                <a:spcPct val="0"/>
              </a:spcBef>
              <a:spcAft>
                <a:spcPct val="0"/>
              </a:spcAft>
              <a:defRPr sz="3200">
                <a:solidFill>
                  <a:srgbClr val="333333"/>
                </a:solidFill>
                <a:latin typeface="Arial" charset="0"/>
                <a:ea typeface="ＭＳ Ｐゴシック" pitchFamily="34" charset="-128"/>
              </a:defRPr>
            </a:lvl9pPr>
          </a:lstStyle>
          <a:p>
            <a:r>
              <a:rPr lang="nl-NL" sz="1800" kern="0" dirty="0" smtClean="0"/>
              <a:t>Therapietrouw.umcg.nl</a:t>
            </a:r>
            <a:endParaRPr lang="en-US" sz="1800" kern="0" dirty="0"/>
          </a:p>
        </p:txBody>
      </p:sp>
      <p:pic>
        <p:nvPicPr>
          <p:cNvPr id="24" name="Content Placeholder 5"/>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7064273" y="4982965"/>
            <a:ext cx="1872208" cy="1346089"/>
          </a:xfrm>
        </p:spPr>
      </p:pic>
    </p:spTree>
    <p:extLst>
      <p:ext uri="{BB962C8B-B14F-4D97-AF65-F5344CB8AC3E}">
        <p14:creationId xmlns:p14="http://schemas.microsoft.com/office/powerpoint/2010/main" val="19045815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340768"/>
            <a:ext cx="7934325" cy="657225"/>
          </a:xfrm>
        </p:spPr>
        <p:txBody>
          <a:bodyPr/>
          <a:lstStyle/>
          <a:p>
            <a:r>
              <a:rPr lang="nl-NL" b="1" dirty="0" smtClean="0">
                <a:solidFill>
                  <a:srgbClr val="002060"/>
                </a:solidFill>
                <a:latin typeface="+mn-lt"/>
              </a:rPr>
              <a:t>Referenties</a:t>
            </a:r>
            <a:endParaRPr lang="en-GB" b="1" dirty="0">
              <a:solidFill>
                <a:srgbClr val="002060"/>
              </a:solidFill>
              <a:latin typeface="+mn-lt"/>
            </a:endParaRPr>
          </a:p>
        </p:txBody>
      </p:sp>
      <p:sp>
        <p:nvSpPr>
          <p:cNvPr id="3" name="Content Placeholder 2"/>
          <p:cNvSpPr>
            <a:spLocks noGrp="1"/>
          </p:cNvSpPr>
          <p:nvPr>
            <p:ph idx="1"/>
          </p:nvPr>
        </p:nvSpPr>
        <p:spPr>
          <a:xfrm>
            <a:off x="467544" y="1916832"/>
            <a:ext cx="7934325" cy="4392314"/>
          </a:xfrm>
        </p:spPr>
        <p:txBody>
          <a:bodyPr/>
          <a:lstStyle/>
          <a:p>
            <a:r>
              <a:rPr lang="en-US" sz="1050" dirty="0" err="1" smtClean="0">
                <a:solidFill>
                  <a:schemeClr val="bg2"/>
                </a:solidFill>
              </a:rPr>
              <a:t>Dekhuijzen</a:t>
            </a:r>
            <a:r>
              <a:rPr lang="en-US" sz="1050" dirty="0" smtClean="0">
                <a:solidFill>
                  <a:schemeClr val="bg2"/>
                </a:solidFill>
              </a:rPr>
              <a:t> </a:t>
            </a:r>
            <a:r>
              <a:rPr lang="en-US" sz="1050" dirty="0">
                <a:solidFill>
                  <a:schemeClr val="bg2"/>
                </a:solidFill>
              </a:rPr>
              <a:t>et al. Addressing the Impact and Unmet Needs of </a:t>
            </a:r>
            <a:r>
              <a:rPr lang="en-US" sz="1050" dirty="0" err="1">
                <a:solidFill>
                  <a:schemeClr val="bg2"/>
                </a:solidFill>
              </a:rPr>
              <a:t>Nonadherence</a:t>
            </a:r>
            <a:r>
              <a:rPr lang="en-US" sz="1050" dirty="0">
                <a:solidFill>
                  <a:schemeClr val="bg2"/>
                </a:solidFill>
              </a:rPr>
              <a:t> in Asthma and Chronic Obstructive Pulmonary Disease: Where Do We Go From Here? J Allergy </a:t>
            </a:r>
            <a:r>
              <a:rPr lang="en-US" sz="1050" dirty="0" err="1">
                <a:solidFill>
                  <a:schemeClr val="bg2"/>
                </a:solidFill>
              </a:rPr>
              <a:t>Clin</a:t>
            </a:r>
            <a:r>
              <a:rPr lang="en-US" sz="1050" dirty="0">
                <a:solidFill>
                  <a:schemeClr val="bg2"/>
                </a:solidFill>
              </a:rPr>
              <a:t> </a:t>
            </a:r>
            <a:r>
              <a:rPr lang="en-US" sz="1050" dirty="0" err="1">
                <a:solidFill>
                  <a:schemeClr val="bg2"/>
                </a:solidFill>
              </a:rPr>
              <a:t>Immunol</a:t>
            </a:r>
            <a:r>
              <a:rPr lang="en-US" sz="1050" dirty="0">
                <a:solidFill>
                  <a:schemeClr val="bg2"/>
                </a:solidFill>
              </a:rPr>
              <a:t> </a:t>
            </a:r>
            <a:r>
              <a:rPr lang="en-US" sz="1050" dirty="0" err="1">
                <a:solidFill>
                  <a:schemeClr val="bg2"/>
                </a:solidFill>
              </a:rPr>
              <a:t>Pract</a:t>
            </a:r>
            <a:r>
              <a:rPr lang="en-US" sz="1050" dirty="0">
                <a:solidFill>
                  <a:schemeClr val="bg2"/>
                </a:solidFill>
              </a:rPr>
              <a:t>. 2018;6(3):785-793</a:t>
            </a:r>
          </a:p>
          <a:p>
            <a:r>
              <a:rPr lang="en-US" sz="1050" dirty="0">
                <a:solidFill>
                  <a:schemeClr val="bg2"/>
                </a:solidFill>
              </a:rPr>
              <a:t>Vrijens et al. What we mean when we talk about adherence in respiratory medicine. J Allergy </a:t>
            </a:r>
            <a:r>
              <a:rPr lang="en-US" sz="1050" dirty="0" err="1">
                <a:solidFill>
                  <a:schemeClr val="bg2"/>
                </a:solidFill>
              </a:rPr>
              <a:t>Clin</a:t>
            </a:r>
            <a:r>
              <a:rPr lang="en-US" sz="1050" dirty="0">
                <a:solidFill>
                  <a:schemeClr val="bg2"/>
                </a:solidFill>
              </a:rPr>
              <a:t> </a:t>
            </a:r>
            <a:r>
              <a:rPr lang="en-US" sz="1050" dirty="0" err="1">
                <a:solidFill>
                  <a:schemeClr val="bg2"/>
                </a:solidFill>
              </a:rPr>
              <a:t>Immunol</a:t>
            </a:r>
            <a:r>
              <a:rPr lang="en-US" sz="1050" dirty="0">
                <a:solidFill>
                  <a:schemeClr val="bg2"/>
                </a:solidFill>
              </a:rPr>
              <a:t> </a:t>
            </a:r>
            <a:r>
              <a:rPr lang="en-US" sz="1050" dirty="0" err="1">
                <a:solidFill>
                  <a:schemeClr val="bg2"/>
                </a:solidFill>
              </a:rPr>
              <a:t>Pract</a:t>
            </a:r>
            <a:r>
              <a:rPr lang="en-US" sz="1050" dirty="0">
                <a:solidFill>
                  <a:schemeClr val="bg2"/>
                </a:solidFill>
              </a:rPr>
              <a:t> 2016; 4(5):</a:t>
            </a:r>
            <a:r>
              <a:rPr lang="en-US" sz="1050" dirty="0" smtClean="0">
                <a:solidFill>
                  <a:schemeClr val="bg2"/>
                </a:solidFill>
              </a:rPr>
              <a:t>802-12</a:t>
            </a:r>
          </a:p>
          <a:p>
            <a:r>
              <a:rPr lang="en-US" sz="1050" dirty="0" err="1" smtClean="0">
                <a:solidFill>
                  <a:schemeClr val="bg2"/>
                </a:solidFill>
              </a:rPr>
              <a:t>Bourbeau</a:t>
            </a:r>
            <a:r>
              <a:rPr lang="en-US" sz="1050" dirty="0" smtClean="0">
                <a:solidFill>
                  <a:schemeClr val="bg2"/>
                </a:solidFill>
              </a:rPr>
              <a:t> J, Bartlett SJ. Patient adherence in COPD. </a:t>
            </a:r>
            <a:r>
              <a:rPr lang="en-US" sz="1050" i="1" dirty="0" smtClean="0">
                <a:solidFill>
                  <a:schemeClr val="bg2"/>
                </a:solidFill>
              </a:rPr>
              <a:t>Thorax 2008; 63(9): 831-838</a:t>
            </a:r>
          </a:p>
          <a:p>
            <a:r>
              <a:rPr lang="en-US" sz="1050" dirty="0" smtClean="0">
                <a:solidFill>
                  <a:schemeClr val="bg2"/>
                </a:solidFill>
              </a:rPr>
              <a:t>World Health Organization: Adherence to long-term therapies – Evidence for action. 2003</a:t>
            </a:r>
          </a:p>
          <a:p>
            <a:r>
              <a:rPr lang="en-US" sz="1050" dirty="0" smtClean="0">
                <a:solidFill>
                  <a:schemeClr val="bg2"/>
                </a:solidFill>
              </a:rPr>
              <a:t>Van </a:t>
            </a:r>
            <a:r>
              <a:rPr lang="en-US" sz="1050" dirty="0" err="1" smtClean="0">
                <a:solidFill>
                  <a:schemeClr val="bg2"/>
                </a:solidFill>
              </a:rPr>
              <a:t>Boven</a:t>
            </a:r>
            <a:r>
              <a:rPr lang="en-US" sz="1050" dirty="0" smtClean="0">
                <a:solidFill>
                  <a:schemeClr val="bg2"/>
                </a:solidFill>
              </a:rPr>
              <a:t> JF, </a:t>
            </a:r>
            <a:r>
              <a:rPr lang="en-US" sz="1050" dirty="0" err="1" smtClean="0">
                <a:solidFill>
                  <a:schemeClr val="bg2"/>
                </a:solidFill>
              </a:rPr>
              <a:t>Trappenburg</a:t>
            </a:r>
            <a:r>
              <a:rPr lang="en-US" sz="1050" dirty="0" smtClean="0">
                <a:solidFill>
                  <a:schemeClr val="bg2"/>
                </a:solidFill>
              </a:rPr>
              <a:t> JC, van der </a:t>
            </a:r>
            <a:r>
              <a:rPr lang="en-US" sz="1050" dirty="0" err="1" smtClean="0">
                <a:solidFill>
                  <a:schemeClr val="bg2"/>
                </a:solidFill>
              </a:rPr>
              <a:t>Molen</a:t>
            </a:r>
            <a:r>
              <a:rPr lang="en-US" sz="1050" dirty="0" smtClean="0">
                <a:solidFill>
                  <a:schemeClr val="bg2"/>
                </a:solidFill>
              </a:rPr>
              <a:t> T, Chavannes NH. Towards tailored and targeted adherence assessment to </a:t>
            </a:r>
            <a:r>
              <a:rPr lang="en-US" sz="1050" dirty="0" err="1" smtClean="0">
                <a:solidFill>
                  <a:schemeClr val="bg2"/>
                </a:solidFill>
              </a:rPr>
              <a:t>optimise</a:t>
            </a:r>
            <a:r>
              <a:rPr lang="en-US" sz="1050" dirty="0" smtClean="0">
                <a:solidFill>
                  <a:schemeClr val="bg2"/>
                </a:solidFill>
              </a:rPr>
              <a:t> asthma management. </a:t>
            </a:r>
            <a:r>
              <a:rPr lang="en-US" sz="1050" dirty="0" err="1" smtClean="0">
                <a:solidFill>
                  <a:schemeClr val="bg2"/>
                </a:solidFill>
              </a:rPr>
              <a:t>Npj</a:t>
            </a:r>
            <a:r>
              <a:rPr lang="en-US" sz="1050" dirty="0" smtClean="0">
                <a:solidFill>
                  <a:schemeClr val="bg2"/>
                </a:solidFill>
              </a:rPr>
              <a:t> </a:t>
            </a:r>
            <a:r>
              <a:rPr lang="en-US" sz="1050" i="1" dirty="0" smtClean="0">
                <a:solidFill>
                  <a:schemeClr val="bg2"/>
                </a:solidFill>
              </a:rPr>
              <a:t>Prim Care </a:t>
            </a:r>
            <a:r>
              <a:rPr lang="en-US" sz="1050" i="1" dirty="0" err="1" smtClean="0">
                <a:solidFill>
                  <a:schemeClr val="bg2"/>
                </a:solidFill>
              </a:rPr>
              <a:t>Respir</a:t>
            </a:r>
            <a:r>
              <a:rPr lang="en-US" sz="1050" i="1" dirty="0" smtClean="0">
                <a:solidFill>
                  <a:schemeClr val="bg2"/>
                </a:solidFill>
              </a:rPr>
              <a:t> Med 2015: 15046.</a:t>
            </a:r>
          </a:p>
          <a:p>
            <a:r>
              <a:rPr lang="en-US" sz="1050" dirty="0">
                <a:solidFill>
                  <a:schemeClr val="bg2"/>
                </a:solidFill>
              </a:rPr>
              <a:t>Chan et al. Using electronic monitoring devices to measure inhaler adherence: a practical guide for clinicians. </a:t>
            </a:r>
            <a:r>
              <a:rPr lang="en-US" sz="1050" i="1" dirty="0">
                <a:solidFill>
                  <a:schemeClr val="bg2"/>
                </a:solidFill>
              </a:rPr>
              <a:t>J Allergy </a:t>
            </a:r>
            <a:r>
              <a:rPr lang="en-US" sz="1050" i="1" dirty="0" err="1">
                <a:solidFill>
                  <a:schemeClr val="bg2"/>
                </a:solidFill>
              </a:rPr>
              <a:t>Clin</a:t>
            </a:r>
            <a:r>
              <a:rPr lang="en-US" sz="1050" i="1" dirty="0">
                <a:solidFill>
                  <a:schemeClr val="bg2"/>
                </a:solidFill>
              </a:rPr>
              <a:t> </a:t>
            </a:r>
            <a:r>
              <a:rPr lang="en-US" sz="1050" i="1" dirty="0" err="1">
                <a:solidFill>
                  <a:schemeClr val="bg2"/>
                </a:solidFill>
              </a:rPr>
              <a:t>Immunol</a:t>
            </a:r>
            <a:r>
              <a:rPr lang="en-US" sz="1050" i="1" dirty="0">
                <a:solidFill>
                  <a:schemeClr val="bg2"/>
                </a:solidFill>
              </a:rPr>
              <a:t> </a:t>
            </a:r>
            <a:r>
              <a:rPr lang="en-US" sz="1050" i="1" dirty="0" err="1">
                <a:solidFill>
                  <a:schemeClr val="bg2"/>
                </a:solidFill>
              </a:rPr>
              <a:t>Pract</a:t>
            </a:r>
            <a:r>
              <a:rPr lang="en-US" sz="1050" i="1" dirty="0">
                <a:solidFill>
                  <a:schemeClr val="bg2"/>
                </a:solidFill>
              </a:rPr>
              <a:t>. 2015;3(3):335-49</a:t>
            </a:r>
          </a:p>
          <a:p>
            <a:r>
              <a:rPr lang="en-US" sz="1050" dirty="0" smtClean="0">
                <a:solidFill>
                  <a:schemeClr val="bg2"/>
                </a:solidFill>
              </a:rPr>
              <a:t>Clark </a:t>
            </a:r>
            <a:r>
              <a:rPr lang="en-US" sz="1050" dirty="0">
                <a:solidFill>
                  <a:schemeClr val="bg2"/>
                </a:solidFill>
              </a:rPr>
              <a:t>NM, Cabana MD, Nan B et al. The clinician-patient partnership paradigm: outcomes associated with physician communication behavior. </a:t>
            </a:r>
            <a:r>
              <a:rPr lang="en-US" sz="1050" i="1" dirty="0" err="1">
                <a:solidFill>
                  <a:schemeClr val="bg2"/>
                </a:solidFill>
              </a:rPr>
              <a:t>Clin</a:t>
            </a:r>
            <a:r>
              <a:rPr lang="en-US" sz="1050" i="1" dirty="0">
                <a:solidFill>
                  <a:schemeClr val="bg2"/>
                </a:solidFill>
              </a:rPr>
              <a:t> </a:t>
            </a:r>
            <a:r>
              <a:rPr lang="en-US" sz="1050" i="1" dirty="0" err="1">
                <a:solidFill>
                  <a:schemeClr val="bg2"/>
                </a:solidFill>
              </a:rPr>
              <a:t>Pediatr</a:t>
            </a:r>
            <a:r>
              <a:rPr lang="en-US" sz="1050" i="1" dirty="0">
                <a:solidFill>
                  <a:schemeClr val="bg2"/>
                </a:solidFill>
              </a:rPr>
              <a:t> (</a:t>
            </a:r>
            <a:r>
              <a:rPr lang="en-US" sz="1050" i="1" dirty="0" err="1">
                <a:solidFill>
                  <a:schemeClr val="bg2"/>
                </a:solidFill>
              </a:rPr>
              <a:t>Phila</a:t>
            </a:r>
            <a:r>
              <a:rPr lang="en-US" sz="1050" i="1" dirty="0">
                <a:solidFill>
                  <a:schemeClr val="bg2"/>
                </a:solidFill>
              </a:rPr>
              <a:t>)</a:t>
            </a:r>
            <a:r>
              <a:rPr lang="en-US" sz="1050" dirty="0">
                <a:solidFill>
                  <a:schemeClr val="bg2"/>
                </a:solidFill>
              </a:rPr>
              <a:t>. 2008;47(1):</a:t>
            </a:r>
            <a:r>
              <a:rPr lang="en-US" sz="1050" dirty="0" smtClean="0">
                <a:solidFill>
                  <a:schemeClr val="bg2"/>
                </a:solidFill>
              </a:rPr>
              <a:t>49-57</a:t>
            </a:r>
          </a:p>
          <a:p>
            <a:r>
              <a:rPr lang="en-US" sz="1050" dirty="0" smtClean="0">
                <a:solidFill>
                  <a:schemeClr val="bg2"/>
                </a:solidFill>
              </a:rPr>
              <a:t>Wilson </a:t>
            </a:r>
            <a:r>
              <a:rPr lang="en-US" sz="1050" dirty="0">
                <a:solidFill>
                  <a:schemeClr val="bg2"/>
                </a:solidFill>
              </a:rPr>
              <a:t>et al. Shared treatment decision making improves adherence and outcomes in poorly controlled asthma. </a:t>
            </a:r>
            <a:r>
              <a:rPr lang="en-US" sz="1050" i="1" dirty="0">
                <a:solidFill>
                  <a:schemeClr val="bg2"/>
                </a:solidFill>
              </a:rPr>
              <a:t>Am J </a:t>
            </a:r>
            <a:r>
              <a:rPr lang="en-US" sz="1050" i="1" dirty="0" err="1">
                <a:solidFill>
                  <a:schemeClr val="bg2"/>
                </a:solidFill>
              </a:rPr>
              <a:t>Respir</a:t>
            </a:r>
            <a:r>
              <a:rPr lang="en-US" sz="1050" i="1" dirty="0">
                <a:solidFill>
                  <a:schemeClr val="bg2"/>
                </a:solidFill>
              </a:rPr>
              <a:t> </a:t>
            </a:r>
            <a:r>
              <a:rPr lang="en-US" sz="1050" i="1" dirty="0" err="1">
                <a:solidFill>
                  <a:schemeClr val="bg2"/>
                </a:solidFill>
              </a:rPr>
              <a:t>Crit</a:t>
            </a:r>
            <a:r>
              <a:rPr lang="en-US" sz="1050" i="1" dirty="0">
                <a:solidFill>
                  <a:schemeClr val="bg2"/>
                </a:solidFill>
              </a:rPr>
              <a:t> Care Med. 2010;181(6):</a:t>
            </a:r>
            <a:r>
              <a:rPr lang="en-US" sz="1050" i="1" dirty="0" smtClean="0">
                <a:solidFill>
                  <a:schemeClr val="bg2"/>
                </a:solidFill>
              </a:rPr>
              <a:t>566-77</a:t>
            </a:r>
          </a:p>
          <a:p>
            <a:r>
              <a:rPr lang="en-US" sz="1050" dirty="0">
                <a:solidFill>
                  <a:schemeClr val="bg2"/>
                </a:solidFill>
              </a:rPr>
              <a:t>Van Boven et al. Urging Europe to put non-adherence to inhaled respiratory medications higher on the policy agenda: a report from the first European congress on adherence to therapy. </a:t>
            </a:r>
            <a:r>
              <a:rPr lang="en-US" sz="1050" dirty="0" err="1">
                <a:solidFill>
                  <a:schemeClr val="bg2"/>
                </a:solidFill>
              </a:rPr>
              <a:t>Eur</a:t>
            </a:r>
            <a:r>
              <a:rPr lang="en-US" sz="1050" dirty="0">
                <a:solidFill>
                  <a:schemeClr val="bg2"/>
                </a:solidFill>
              </a:rPr>
              <a:t> </a:t>
            </a:r>
            <a:r>
              <a:rPr lang="en-US" sz="1050" dirty="0" err="1">
                <a:solidFill>
                  <a:schemeClr val="bg2"/>
                </a:solidFill>
              </a:rPr>
              <a:t>Respir</a:t>
            </a:r>
            <a:r>
              <a:rPr lang="en-US" sz="1050" dirty="0">
                <a:solidFill>
                  <a:schemeClr val="bg2"/>
                </a:solidFill>
              </a:rPr>
              <a:t> J 2017; 49:5</a:t>
            </a:r>
          </a:p>
          <a:p>
            <a:r>
              <a:rPr lang="en-US" sz="1050" dirty="0">
                <a:solidFill>
                  <a:schemeClr val="bg2"/>
                </a:solidFill>
              </a:rPr>
              <a:t>Chan et al. The effect of an electronic monitoring device with audiovisual reminder function on adherence to inhaled corticosteroids and school attendance in children with asthma: a randomized  controlled trial. Lancet </a:t>
            </a:r>
            <a:r>
              <a:rPr lang="en-US" sz="1050" dirty="0" err="1">
                <a:solidFill>
                  <a:schemeClr val="bg2"/>
                </a:solidFill>
              </a:rPr>
              <a:t>Respir</a:t>
            </a:r>
            <a:r>
              <a:rPr lang="en-US" sz="1050" dirty="0">
                <a:solidFill>
                  <a:schemeClr val="bg2"/>
                </a:solidFill>
              </a:rPr>
              <a:t> Med. </a:t>
            </a:r>
            <a:r>
              <a:rPr lang="en-US" sz="1050" dirty="0" smtClean="0">
                <a:solidFill>
                  <a:schemeClr val="bg2"/>
                </a:solidFill>
              </a:rPr>
              <a:t>2015;3:210-9</a:t>
            </a:r>
            <a:endParaRPr lang="en-US" sz="1050" dirty="0">
              <a:solidFill>
                <a:schemeClr val="bg2"/>
              </a:solidFill>
            </a:endParaRPr>
          </a:p>
          <a:p>
            <a:pPr marL="0" indent="0">
              <a:buNone/>
            </a:pPr>
            <a:r>
              <a:rPr lang="nl-NL" sz="1800" b="1" i="1" dirty="0" smtClean="0">
                <a:solidFill>
                  <a:schemeClr val="bg2"/>
                </a:solidFill>
              </a:rPr>
              <a:t>Email:</a:t>
            </a:r>
            <a:r>
              <a:rPr lang="nl-NL" sz="1800" i="1" dirty="0" smtClean="0">
                <a:solidFill>
                  <a:schemeClr val="bg2"/>
                </a:solidFill>
              </a:rPr>
              <a:t> </a:t>
            </a:r>
            <a:r>
              <a:rPr lang="en-GB" sz="1800" i="1" dirty="0" smtClean="0">
                <a:solidFill>
                  <a:schemeClr val="bg2"/>
                </a:solidFill>
                <a:latin typeface="Arial" charset="0"/>
                <a:hlinkClick r:id="rId2"/>
              </a:rPr>
              <a:t>j.f.m.van.boven@umcg.nl</a:t>
            </a:r>
            <a:r>
              <a:rPr lang="en-GB" sz="1800" i="1" dirty="0" smtClean="0">
                <a:solidFill>
                  <a:schemeClr val="bg2"/>
                </a:solidFill>
                <a:latin typeface="Arial" charset="0"/>
              </a:rPr>
              <a:t> of  </a:t>
            </a:r>
            <a:r>
              <a:rPr lang="en-GB" sz="1800" i="1" dirty="0" err="1" smtClean="0">
                <a:solidFill>
                  <a:schemeClr val="bg2"/>
                </a:solidFill>
                <a:latin typeface="Arial" charset="0"/>
              </a:rPr>
              <a:t>ga</a:t>
            </a:r>
            <a:r>
              <a:rPr lang="en-GB" sz="1800" i="1" dirty="0" smtClean="0">
                <a:solidFill>
                  <a:schemeClr val="bg2"/>
                </a:solidFill>
                <a:latin typeface="Arial" charset="0"/>
              </a:rPr>
              <a:t> </a:t>
            </a:r>
            <a:r>
              <a:rPr lang="en-GB" sz="1800" i="1" dirty="0" err="1" smtClean="0">
                <a:solidFill>
                  <a:schemeClr val="bg2"/>
                </a:solidFill>
                <a:latin typeface="Arial" charset="0"/>
              </a:rPr>
              <a:t>naar</a:t>
            </a:r>
            <a:r>
              <a:rPr lang="en-GB" sz="1800" i="1" dirty="0" smtClean="0">
                <a:solidFill>
                  <a:schemeClr val="bg2"/>
                </a:solidFill>
                <a:latin typeface="Arial" charset="0"/>
              </a:rPr>
              <a:t> therapietrouw.umcg.nl</a:t>
            </a:r>
            <a:endParaRPr lang="en-GB" sz="1800" i="1" dirty="0">
              <a:solidFill>
                <a:schemeClr val="bg2"/>
              </a:solidFill>
              <a:latin typeface="Arial" charset="0"/>
            </a:endParaRPr>
          </a:p>
          <a:p>
            <a:pPr marL="0" indent="0">
              <a:buNone/>
            </a:pPr>
            <a:endParaRPr lang="en-US" sz="1200" i="1" dirty="0"/>
          </a:p>
          <a:p>
            <a:endParaRPr lang="en-US" sz="1200" dirty="0" smtClean="0">
              <a:solidFill>
                <a:schemeClr val="bg2"/>
              </a:solidFill>
            </a:endParaRPr>
          </a:p>
        </p:txBody>
      </p:sp>
      <p:sp>
        <p:nvSpPr>
          <p:cNvPr id="4" name="Date Placeholder 3"/>
          <p:cNvSpPr>
            <a:spLocks noGrp="1"/>
          </p:cNvSpPr>
          <p:nvPr>
            <p:ph type="dt" sz="half" idx="10"/>
          </p:nvPr>
        </p:nvSpPr>
        <p:spPr/>
        <p:txBody>
          <a:bodyPr/>
          <a:lstStyle/>
          <a:p>
            <a:pPr>
              <a:defRPr/>
            </a:pPr>
            <a:r>
              <a:rPr lang="en-US" smtClean="0"/>
              <a:t>29-10-20</a:t>
            </a:r>
            <a:endParaRPr lang="en-US" dirty="0"/>
          </a:p>
        </p:txBody>
      </p:sp>
      <p:sp>
        <p:nvSpPr>
          <p:cNvPr id="5" name="Slide Number Placeholder 4"/>
          <p:cNvSpPr>
            <a:spLocks noGrp="1"/>
          </p:cNvSpPr>
          <p:nvPr>
            <p:ph type="sldNum" sz="quarter" idx="11"/>
          </p:nvPr>
        </p:nvSpPr>
        <p:spPr/>
        <p:txBody>
          <a:bodyPr/>
          <a:lstStyle/>
          <a:p>
            <a:pPr>
              <a:defRPr/>
            </a:pPr>
            <a:r>
              <a:rPr lang="en-US" smtClean="0"/>
              <a:t> | </a:t>
            </a:r>
            <a:fld id="{2CA00B7C-A30F-4F6F-98AE-98AEA1F83456}" type="slidenum">
              <a:rPr lang="en-US" smtClean="0"/>
              <a:pPr>
                <a:defRPr/>
              </a:pPr>
              <a:t>22</a:t>
            </a:fld>
            <a:endParaRPr lang="en-US"/>
          </a:p>
        </p:txBody>
      </p:sp>
    </p:spTree>
    <p:extLst>
      <p:ext uri="{BB962C8B-B14F-4D97-AF65-F5344CB8AC3E}">
        <p14:creationId xmlns:p14="http://schemas.microsoft.com/office/powerpoint/2010/main" val="24991051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29-10-20</a:t>
            </a:r>
            <a:endParaRPr lang="en-US"/>
          </a:p>
        </p:txBody>
      </p:sp>
      <p:sp>
        <p:nvSpPr>
          <p:cNvPr id="5" name="Slide Number Placeholder 4"/>
          <p:cNvSpPr>
            <a:spLocks noGrp="1"/>
          </p:cNvSpPr>
          <p:nvPr>
            <p:ph type="sldNum" sz="quarter" idx="11"/>
          </p:nvPr>
        </p:nvSpPr>
        <p:spPr/>
        <p:txBody>
          <a:bodyPr/>
          <a:lstStyle/>
          <a:p>
            <a:pPr>
              <a:defRPr/>
            </a:pPr>
            <a:r>
              <a:rPr lang="en-US" smtClean="0"/>
              <a:t> | </a:t>
            </a:r>
            <a:fld id="{2CA00B7C-A30F-4F6F-98AE-98AEA1F83456}" type="slidenum">
              <a:rPr lang="en-US" smtClean="0"/>
              <a:pPr>
                <a:defRPr/>
              </a:pPr>
              <a:t>3</a:t>
            </a:fld>
            <a:endParaRPr lang="en-US"/>
          </a:p>
        </p:txBody>
      </p:sp>
      <p:pic>
        <p:nvPicPr>
          <p:cNvPr id="6" name="Tijdelijke aanduiding voor inhoud 6">
            <a:extLst>
              <a:ext uri="{FF2B5EF4-FFF2-40B4-BE49-F238E27FC236}">
                <a16:creationId xmlns:a16="http://schemas.microsoft.com/office/drawing/2014/main" xmlns="" id="{414A0528-8CEA-4599-A2E0-80A5AC34787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7624" y="1330408"/>
            <a:ext cx="7128792" cy="5123226"/>
          </a:xfrm>
        </p:spPr>
      </p:pic>
    </p:spTree>
    <p:extLst>
      <p:ext uri="{BB962C8B-B14F-4D97-AF65-F5344CB8AC3E}">
        <p14:creationId xmlns:p14="http://schemas.microsoft.com/office/powerpoint/2010/main" val="11599305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541" y="1283484"/>
            <a:ext cx="9144000" cy="1143000"/>
          </a:xfrm>
        </p:spPr>
        <p:txBody>
          <a:bodyPr>
            <a:normAutofit/>
          </a:bodyPr>
          <a:lstStyle/>
          <a:p>
            <a:r>
              <a:rPr lang="en-US" sz="2800" b="1" dirty="0" err="1" smtClean="0">
                <a:solidFill>
                  <a:srgbClr val="003183"/>
                </a:solidFill>
              </a:rPr>
              <a:t>Therapietrouw</a:t>
            </a:r>
            <a:r>
              <a:rPr lang="en-US" sz="2800" b="1" dirty="0" smtClean="0">
                <a:solidFill>
                  <a:srgbClr val="003183"/>
                </a:solidFill>
              </a:rPr>
              <a:t>: </a:t>
            </a:r>
            <a:r>
              <a:rPr lang="en-US" sz="2800" b="1" dirty="0" err="1" smtClean="0">
                <a:solidFill>
                  <a:srgbClr val="003183"/>
                </a:solidFill>
              </a:rPr>
              <a:t>Waar</a:t>
            </a:r>
            <a:r>
              <a:rPr lang="en-US" sz="2800" b="1" dirty="0" smtClean="0">
                <a:solidFill>
                  <a:srgbClr val="003183"/>
                </a:solidFill>
              </a:rPr>
              <a:t> </a:t>
            </a:r>
            <a:r>
              <a:rPr lang="en-US" sz="2800" b="1" dirty="0" err="1" smtClean="0">
                <a:solidFill>
                  <a:srgbClr val="003183"/>
                </a:solidFill>
              </a:rPr>
              <a:t>praten</a:t>
            </a:r>
            <a:r>
              <a:rPr lang="en-US" sz="2800" b="1" dirty="0" smtClean="0">
                <a:solidFill>
                  <a:srgbClr val="003183"/>
                </a:solidFill>
              </a:rPr>
              <a:t> we over en hoe </a:t>
            </a:r>
            <a:r>
              <a:rPr lang="en-US" sz="2800" b="1" dirty="0" err="1" smtClean="0">
                <a:solidFill>
                  <a:srgbClr val="003183"/>
                </a:solidFill>
              </a:rPr>
              <a:t>te</a:t>
            </a:r>
            <a:r>
              <a:rPr lang="en-US" sz="2800" b="1" dirty="0" smtClean="0">
                <a:solidFill>
                  <a:srgbClr val="003183"/>
                </a:solidFill>
              </a:rPr>
              <a:t> </a:t>
            </a:r>
            <a:r>
              <a:rPr lang="en-US" sz="2800" b="1" dirty="0" err="1" smtClean="0">
                <a:solidFill>
                  <a:srgbClr val="003183"/>
                </a:solidFill>
              </a:rPr>
              <a:t>meten</a:t>
            </a:r>
            <a:r>
              <a:rPr lang="en-US" sz="2800" b="1" dirty="0" smtClean="0">
                <a:solidFill>
                  <a:srgbClr val="003183"/>
                </a:solidFill>
              </a:rPr>
              <a:t>?</a:t>
            </a:r>
            <a:endParaRPr lang="en-US" sz="2800" b="1" dirty="0">
              <a:solidFill>
                <a:srgbClr val="003183"/>
              </a:solidFill>
            </a:endParaRPr>
          </a:p>
        </p:txBody>
      </p:sp>
      <p:sp>
        <p:nvSpPr>
          <p:cNvPr id="4" name="TextBox 3"/>
          <p:cNvSpPr txBox="1"/>
          <p:nvPr/>
        </p:nvSpPr>
        <p:spPr>
          <a:xfrm>
            <a:off x="261541" y="2676624"/>
            <a:ext cx="1835759" cy="707886"/>
          </a:xfrm>
          <a:prstGeom prst="rect">
            <a:avLst/>
          </a:prstGeom>
          <a:noFill/>
        </p:spPr>
        <p:txBody>
          <a:bodyPr wrap="none" rtlCol="0">
            <a:spAutoFit/>
          </a:bodyPr>
          <a:lstStyle/>
          <a:p>
            <a:pPr algn="ctr"/>
            <a:r>
              <a:rPr lang="en-US" sz="2000" b="1" dirty="0" err="1" smtClean="0">
                <a:solidFill>
                  <a:schemeClr val="bg2"/>
                </a:solidFill>
                <a:latin typeface="+mn-lt"/>
              </a:rPr>
              <a:t>Initiatie</a:t>
            </a:r>
            <a:endParaRPr lang="en-US" sz="2000" b="1" dirty="0">
              <a:solidFill>
                <a:schemeClr val="bg2"/>
              </a:solidFill>
              <a:latin typeface="+mn-lt"/>
            </a:endParaRPr>
          </a:p>
          <a:p>
            <a:r>
              <a:rPr lang="en-US" sz="2000" dirty="0">
                <a:solidFill>
                  <a:srgbClr val="FF0000"/>
                </a:solidFill>
                <a:latin typeface="+mn-lt"/>
              </a:rPr>
              <a:t>Start </a:t>
            </a:r>
            <a:r>
              <a:rPr lang="en-US" sz="2000" dirty="0" err="1" smtClean="0">
                <a:solidFill>
                  <a:srgbClr val="FF0000"/>
                </a:solidFill>
                <a:latin typeface="+mn-lt"/>
              </a:rPr>
              <a:t>therapie</a:t>
            </a:r>
            <a:endParaRPr lang="en-US" sz="2000" dirty="0">
              <a:solidFill>
                <a:srgbClr val="FF0000"/>
              </a:solidFill>
              <a:latin typeface="+mn-lt"/>
            </a:endParaRPr>
          </a:p>
        </p:txBody>
      </p:sp>
      <p:sp>
        <p:nvSpPr>
          <p:cNvPr id="11" name="TextBox 10"/>
          <p:cNvSpPr txBox="1"/>
          <p:nvPr/>
        </p:nvSpPr>
        <p:spPr>
          <a:xfrm>
            <a:off x="2776890" y="2567092"/>
            <a:ext cx="3632726" cy="707886"/>
          </a:xfrm>
          <a:prstGeom prst="rect">
            <a:avLst/>
          </a:prstGeom>
          <a:noFill/>
        </p:spPr>
        <p:txBody>
          <a:bodyPr wrap="none" rtlCol="0">
            <a:spAutoFit/>
          </a:bodyPr>
          <a:lstStyle/>
          <a:p>
            <a:pPr algn="ctr"/>
            <a:r>
              <a:rPr lang="en-US" sz="2000" b="1" dirty="0" err="1" smtClean="0">
                <a:solidFill>
                  <a:schemeClr val="bg2"/>
                </a:solidFill>
                <a:latin typeface="+mn-lt"/>
              </a:rPr>
              <a:t>Implementatie</a:t>
            </a:r>
            <a:endParaRPr lang="en-US" sz="2000" b="1" dirty="0">
              <a:solidFill>
                <a:schemeClr val="bg2"/>
              </a:solidFill>
              <a:latin typeface="+mn-lt"/>
            </a:endParaRPr>
          </a:p>
          <a:p>
            <a:r>
              <a:rPr lang="en-US" sz="2000" dirty="0" err="1" smtClean="0">
                <a:solidFill>
                  <a:srgbClr val="FF0000"/>
                </a:solidFill>
                <a:latin typeface="+mn-lt"/>
              </a:rPr>
              <a:t>Gebruik</a:t>
            </a:r>
            <a:r>
              <a:rPr lang="en-US" sz="2000" dirty="0" smtClean="0">
                <a:solidFill>
                  <a:srgbClr val="FF0000"/>
                </a:solidFill>
                <a:latin typeface="+mn-lt"/>
              </a:rPr>
              <a:t> </a:t>
            </a:r>
            <a:r>
              <a:rPr lang="en-US" sz="2000" dirty="0" err="1" smtClean="0">
                <a:solidFill>
                  <a:srgbClr val="FF0000"/>
                </a:solidFill>
                <a:latin typeface="+mn-lt"/>
              </a:rPr>
              <a:t>als</a:t>
            </a:r>
            <a:r>
              <a:rPr lang="en-US" sz="2000" dirty="0" smtClean="0">
                <a:solidFill>
                  <a:srgbClr val="FF0000"/>
                </a:solidFill>
                <a:latin typeface="+mn-lt"/>
              </a:rPr>
              <a:t> </a:t>
            </a:r>
            <a:r>
              <a:rPr lang="en-US" sz="2000" dirty="0" err="1" smtClean="0">
                <a:solidFill>
                  <a:srgbClr val="FF0000"/>
                </a:solidFill>
                <a:latin typeface="+mn-lt"/>
              </a:rPr>
              <a:t>voorgeschreven</a:t>
            </a:r>
            <a:endParaRPr lang="en-US" sz="2000" dirty="0">
              <a:solidFill>
                <a:srgbClr val="FF0000"/>
              </a:solidFill>
              <a:latin typeface="+mn-lt"/>
            </a:endParaRPr>
          </a:p>
        </p:txBody>
      </p:sp>
      <p:sp>
        <p:nvSpPr>
          <p:cNvPr id="12" name="TextBox 11"/>
          <p:cNvSpPr txBox="1"/>
          <p:nvPr/>
        </p:nvSpPr>
        <p:spPr>
          <a:xfrm>
            <a:off x="6542925" y="2645846"/>
            <a:ext cx="2423583" cy="769441"/>
          </a:xfrm>
          <a:prstGeom prst="rect">
            <a:avLst/>
          </a:prstGeom>
          <a:noFill/>
        </p:spPr>
        <p:txBody>
          <a:bodyPr wrap="square" rtlCol="0">
            <a:spAutoFit/>
          </a:bodyPr>
          <a:lstStyle/>
          <a:p>
            <a:pPr algn="ctr"/>
            <a:r>
              <a:rPr lang="en-US" sz="2400" dirty="0">
                <a:solidFill>
                  <a:srgbClr val="000099"/>
                </a:solidFill>
              </a:rPr>
              <a:t>  </a:t>
            </a:r>
            <a:r>
              <a:rPr lang="en-US" sz="2000" b="1" dirty="0" err="1" smtClean="0">
                <a:solidFill>
                  <a:schemeClr val="bg2"/>
                </a:solidFill>
                <a:latin typeface="+mn-lt"/>
              </a:rPr>
              <a:t>Persistentie</a:t>
            </a:r>
            <a:endParaRPr lang="en-US" sz="2000" b="1" dirty="0">
              <a:solidFill>
                <a:schemeClr val="bg2"/>
              </a:solidFill>
              <a:latin typeface="+mn-lt"/>
            </a:endParaRPr>
          </a:p>
          <a:p>
            <a:r>
              <a:rPr lang="en-US" sz="2000" dirty="0" smtClean="0">
                <a:solidFill>
                  <a:srgbClr val="FF0000"/>
                </a:solidFill>
                <a:latin typeface="+mn-lt"/>
              </a:rPr>
              <a:t>Continue </a:t>
            </a:r>
            <a:r>
              <a:rPr lang="en-US" sz="2000" dirty="0" err="1" smtClean="0">
                <a:solidFill>
                  <a:srgbClr val="FF0000"/>
                </a:solidFill>
                <a:latin typeface="+mn-lt"/>
              </a:rPr>
              <a:t>gebruik</a:t>
            </a:r>
            <a:endParaRPr lang="en-US" sz="2000" dirty="0">
              <a:solidFill>
                <a:srgbClr val="FF0000"/>
              </a:solidFill>
              <a:latin typeface="+mn-lt"/>
            </a:endParaRPr>
          </a:p>
        </p:txBody>
      </p:sp>
      <p:sp>
        <p:nvSpPr>
          <p:cNvPr id="3" name="TextBox 2"/>
          <p:cNvSpPr txBox="1"/>
          <p:nvPr/>
        </p:nvSpPr>
        <p:spPr>
          <a:xfrm>
            <a:off x="6688064" y="6462672"/>
            <a:ext cx="2306722" cy="307777"/>
          </a:xfrm>
          <a:prstGeom prst="rect">
            <a:avLst/>
          </a:prstGeom>
          <a:noFill/>
          <a:ln>
            <a:solidFill>
              <a:srgbClr val="333333"/>
            </a:solidFill>
          </a:ln>
        </p:spPr>
        <p:txBody>
          <a:bodyPr wrap="none" rtlCol="0">
            <a:spAutoFit/>
          </a:bodyPr>
          <a:lstStyle/>
          <a:p>
            <a:r>
              <a:rPr lang="en-US" sz="1400" b="0" dirty="0">
                <a:solidFill>
                  <a:srgbClr val="000000"/>
                </a:solidFill>
                <a:latin typeface="+mn-lt"/>
              </a:rPr>
              <a:t>Vrijens et al. </a:t>
            </a:r>
            <a:r>
              <a:rPr lang="en-US" sz="1400" b="0" dirty="0" err="1">
                <a:solidFill>
                  <a:srgbClr val="000000"/>
                </a:solidFill>
                <a:latin typeface="+mn-lt"/>
              </a:rPr>
              <a:t>JACIinP</a:t>
            </a:r>
            <a:r>
              <a:rPr lang="en-US" sz="1400" b="0" dirty="0">
                <a:solidFill>
                  <a:srgbClr val="000000"/>
                </a:solidFill>
                <a:latin typeface="+mn-lt"/>
              </a:rPr>
              <a:t> 2016</a:t>
            </a:r>
          </a:p>
        </p:txBody>
      </p:sp>
      <p:sp>
        <p:nvSpPr>
          <p:cNvPr id="14" name="TextBox 13"/>
          <p:cNvSpPr txBox="1"/>
          <p:nvPr/>
        </p:nvSpPr>
        <p:spPr>
          <a:xfrm>
            <a:off x="6923149" y="4832976"/>
            <a:ext cx="2016223" cy="400110"/>
          </a:xfrm>
          <a:prstGeom prst="rect">
            <a:avLst/>
          </a:prstGeom>
          <a:noFill/>
        </p:spPr>
        <p:txBody>
          <a:bodyPr wrap="square" rtlCol="0">
            <a:spAutoFit/>
          </a:bodyPr>
          <a:lstStyle/>
          <a:p>
            <a:r>
              <a:rPr lang="en-US" sz="2000" dirty="0" err="1" smtClean="0">
                <a:solidFill>
                  <a:schemeClr val="bg2"/>
                </a:solidFill>
                <a:latin typeface="+mn-lt"/>
              </a:rPr>
              <a:t>Aflever</a:t>
            </a:r>
            <a:r>
              <a:rPr lang="en-US" sz="2000" dirty="0" smtClean="0">
                <a:solidFill>
                  <a:schemeClr val="bg2"/>
                </a:solidFill>
                <a:latin typeface="+mn-lt"/>
              </a:rPr>
              <a:t> </a:t>
            </a:r>
            <a:r>
              <a:rPr lang="en-US" sz="2000" dirty="0">
                <a:solidFill>
                  <a:schemeClr val="bg2"/>
                </a:solidFill>
                <a:latin typeface="+mn-lt"/>
              </a:rPr>
              <a:t>data</a:t>
            </a:r>
          </a:p>
        </p:txBody>
      </p:sp>
      <p:sp>
        <p:nvSpPr>
          <p:cNvPr id="20" name="Curved Down Arrow 19"/>
          <p:cNvSpPr/>
          <p:nvPr/>
        </p:nvSpPr>
        <p:spPr>
          <a:xfrm>
            <a:off x="1199884" y="2176344"/>
            <a:ext cx="2822420" cy="500280"/>
          </a:xfrm>
          <a:prstGeom prst="curvedDown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1" name="Curved Down Arrow 20"/>
          <p:cNvSpPr/>
          <p:nvPr/>
        </p:nvSpPr>
        <p:spPr>
          <a:xfrm>
            <a:off x="5059530" y="2129080"/>
            <a:ext cx="2822420" cy="500280"/>
          </a:xfrm>
          <a:prstGeom prst="curvedDown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5" name="Group 4"/>
          <p:cNvGrpSpPr/>
          <p:nvPr/>
        </p:nvGrpSpPr>
        <p:grpSpPr>
          <a:xfrm>
            <a:off x="-64834" y="3384752"/>
            <a:ext cx="2843808" cy="2334940"/>
            <a:chOff x="-64834" y="3384752"/>
            <a:chExt cx="2843808" cy="2334940"/>
          </a:xfrm>
        </p:grpSpPr>
        <p:sp>
          <p:nvSpPr>
            <p:cNvPr id="6" name="TextBox 5"/>
            <p:cNvSpPr txBox="1"/>
            <p:nvPr/>
          </p:nvSpPr>
          <p:spPr>
            <a:xfrm>
              <a:off x="-64834" y="5011806"/>
              <a:ext cx="2843808" cy="707886"/>
            </a:xfrm>
            <a:prstGeom prst="rect">
              <a:avLst/>
            </a:prstGeom>
            <a:noFill/>
          </p:spPr>
          <p:txBody>
            <a:bodyPr wrap="square" rtlCol="0">
              <a:spAutoFit/>
            </a:bodyPr>
            <a:lstStyle/>
            <a:p>
              <a:pPr algn="ctr"/>
              <a:r>
                <a:rPr lang="en-US" sz="2000" dirty="0" err="1" smtClean="0">
                  <a:solidFill>
                    <a:schemeClr val="bg2"/>
                  </a:solidFill>
                  <a:latin typeface="+mn-lt"/>
                </a:rPr>
                <a:t>Prescriptie</a:t>
              </a:r>
              <a:r>
                <a:rPr lang="en-US" sz="2000" dirty="0" smtClean="0">
                  <a:solidFill>
                    <a:schemeClr val="bg2"/>
                  </a:solidFill>
                  <a:latin typeface="+mn-lt"/>
                </a:rPr>
                <a:t> </a:t>
              </a:r>
              <a:r>
                <a:rPr lang="en-US" sz="2000" dirty="0">
                  <a:solidFill>
                    <a:schemeClr val="bg2"/>
                  </a:solidFill>
                  <a:latin typeface="+mn-lt"/>
                </a:rPr>
                <a:t>&amp; </a:t>
              </a:r>
              <a:r>
                <a:rPr lang="en-US" sz="2000" dirty="0" err="1" smtClean="0">
                  <a:solidFill>
                    <a:schemeClr val="bg2"/>
                  </a:solidFill>
                  <a:latin typeface="+mn-lt"/>
                </a:rPr>
                <a:t>aflever</a:t>
              </a:r>
              <a:r>
                <a:rPr lang="en-US" sz="2000" dirty="0" smtClean="0">
                  <a:solidFill>
                    <a:schemeClr val="bg2"/>
                  </a:solidFill>
                  <a:latin typeface="+mn-lt"/>
                </a:rPr>
                <a:t> </a:t>
              </a:r>
              <a:r>
                <a:rPr lang="en-US" sz="2000" dirty="0">
                  <a:solidFill>
                    <a:schemeClr val="bg2"/>
                  </a:solidFill>
                  <a:latin typeface="+mn-lt"/>
                </a:rPr>
                <a:t>data</a:t>
              </a:r>
            </a:p>
          </p:txBody>
        </p:sp>
        <p:cxnSp>
          <p:nvCxnSpPr>
            <p:cNvPr id="26" name="Straight Arrow Connector 25"/>
            <p:cNvCxnSpPr/>
            <p:nvPr/>
          </p:nvCxnSpPr>
          <p:spPr>
            <a:xfrm flipH="1">
              <a:off x="1302772" y="3384752"/>
              <a:ext cx="5213" cy="1311058"/>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grpSp>
      <p:cxnSp>
        <p:nvCxnSpPr>
          <p:cNvPr id="17" name="Straight Arrow Connector 25"/>
          <p:cNvCxnSpPr/>
          <p:nvPr/>
        </p:nvCxnSpPr>
        <p:spPr>
          <a:xfrm flipH="1">
            <a:off x="4471313" y="3322219"/>
            <a:ext cx="5214" cy="1311058"/>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18" name="TextBox 5"/>
          <p:cNvSpPr txBox="1"/>
          <p:nvPr/>
        </p:nvSpPr>
        <p:spPr>
          <a:xfrm>
            <a:off x="2860403" y="4792160"/>
            <a:ext cx="4062746" cy="1631216"/>
          </a:xfrm>
          <a:prstGeom prst="rect">
            <a:avLst/>
          </a:prstGeom>
          <a:noFill/>
        </p:spPr>
        <p:txBody>
          <a:bodyPr wrap="square" rtlCol="0">
            <a:spAutoFit/>
          </a:bodyPr>
          <a:lstStyle/>
          <a:p>
            <a:pPr marL="342900" indent="-342900">
              <a:buFont typeface="Arial" panose="020B0604020202020204" pitchFamily="34" charset="0"/>
              <a:buChar char="•"/>
            </a:pPr>
            <a:r>
              <a:rPr lang="en-US" sz="2000" dirty="0" err="1" smtClean="0">
                <a:solidFill>
                  <a:schemeClr val="bg2"/>
                </a:solidFill>
                <a:latin typeface="+mn-lt"/>
              </a:rPr>
              <a:t>Bloed</a:t>
            </a:r>
            <a:r>
              <a:rPr lang="en-US" sz="2000" dirty="0" smtClean="0">
                <a:solidFill>
                  <a:schemeClr val="bg2"/>
                </a:solidFill>
                <a:latin typeface="+mn-lt"/>
              </a:rPr>
              <a:t>/urine/</a:t>
            </a:r>
            <a:r>
              <a:rPr lang="en-US" sz="2000" dirty="0" err="1" smtClean="0">
                <a:solidFill>
                  <a:schemeClr val="bg2"/>
                </a:solidFill>
                <a:latin typeface="+mn-lt"/>
              </a:rPr>
              <a:t>haar</a:t>
            </a:r>
            <a:r>
              <a:rPr lang="en-US" sz="2000" dirty="0">
                <a:solidFill>
                  <a:schemeClr val="bg2"/>
                </a:solidFill>
                <a:latin typeface="+mn-lt"/>
              </a:rPr>
              <a:t>*</a:t>
            </a:r>
          </a:p>
          <a:p>
            <a:pPr marL="342900" indent="-342900">
              <a:buFont typeface="Arial" panose="020B0604020202020204" pitchFamily="34" charset="0"/>
              <a:buChar char="•"/>
            </a:pPr>
            <a:r>
              <a:rPr lang="nl-NL" sz="2000" dirty="0" smtClean="0">
                <a:solidFill>
                  <a:schemeClr val="bg2"/>
                </a:solidFill>
                <a:latin typeface="+mn-lt"/>
              </a:rPr>
              <a:t>Zorgverlener inschatting</a:t>
            </a:r>
            <a:endParaRPr lang="en-US" sz="2000" dirty="0">
              <a:solidFill>
                <a:schemeClr val="bg2"/>
              </a:solidFill>
              <a:latin typeface="+mn-lt"/>
            </a:endParaRPr>
          </a:p>
          <a:p>
            <a:pPr marL="342900" indent="-342900">
              <a:buFont typeface="Arial" panose="020B0604020202020204" pitchFamily="34" charset="0"/>
              <a:buChar char="•"/>
            </a:pPr>
            <a:r>
              <a:rPr lang="en-US" sz="2000" dirty="0">
                <a:solidFill>
                  <a:schemeClr val="bg2"/>
                </a:solidFill>
                <a:latin typeface="+mn-lt"/>
              </a:rPr>
              <a:t>Patient </a:t>
            </a:r>
            <a:r>
              <a:rPr lang="en-US" sz="2000" dirty="0" err="1" smtClean="0">
                <a:solidFill>
                  <a:schemeClr val="bg2"/>
                </a:solidFill>
                <a:latin typeface="+mn-lt"/>
              </a:rPr>
              <a:t>gerapporteerd</a:t>
            </a:r>
            <a:endParaRPr lang="en-US" sz="2000" dirty="0">
              <a:solidFill>
                <a:schemeClr val="bg2"/>
              </a:solidFill>
              <a:latin typeface="+mn-lt"/>
            </a:endParaRPr>
          </a:p>
          <a:p>
            <a:pPr marL="342900" indent="-342900">
              <a:buFont typeface="Arial" panose="020B0604020202020204" pitchFamily="34" charset="0"/>
              <a:buChar char="•"/>
            </a:pPr>
            <a:r>
              <a:rPr lang="en-US" sz="2000" dirty="0" err="1" smtClean="0">
                <a:solidFill>
                  <a:schemeClr val="bg2"/>
                </a:solidFill>
                <a:latin typeface="+mn-lt"/>
              </a:rPr>
              <a:t>Aflever</a:t>
            </a:r>
            <a:r>
              <a:rPr lang="en-US" sz="2000" dirty="0" smtClean="0">
                <a:solidFill>
                  <a:schemeClr val="bg2"/>
                </a:solidFill>
                <a:latin typeface="+mn-lt"/>
              </a:rPr>
              <a:t> </a:t>
            </a:r>
            <a:r>
              <a:rPr lang="en-US" sz="2000" dirty="0">
                <a:solidFill>
                  <a:schemeClr val="bg2"/>
                </a:solidFill>
                <a:latin typeface="+mn-lt"/>
              </a:rPr>
              <a:t>data</a:t>
            </a:r>
          </a:p>
          <a:p>
            <a:pPr marL="342900" indent="-342900">
              <a:buFont typeface="Arial" panose="020B0604020202020204" pitchFamily="34" charset="0"/>
              <a:buChar char="•"/>
            </a:pPr>
            <a:r>
              <a:rPr lang="en-US" sz="2000" b="1" dirty="0" err="1" smtClean="0">
                <a:solidFill>
                  <a:schemeClr val="bg2"/>
                </a:solidFill>
                <a:latin typeface="+mn-lt"/>
              </a:rPr>
              <a:t>Electronische</a:t>
            </a:r>
            <a:r>
              <a:rPr lang="en-US" sz="2000" b="1" dirty="0" smtClean="0">
                <a:solidFill>
                  <a:schemeClr val="bg2"/>
                </a:solidFill>
                <a:latin typeface="+mn-lt"/>
              </a:rPr>
              <a:t> </a:t>
            </a:r>
            <a:r>
              <a:rPr lang="en-US" sz="2000" b="1" dirty="0">
                <a:solidFill>
                  <a:schemeClr val="bg2"/>
                </a:solidFill>
                <a:latin typeface="+mn-lt"/>
              </a:rPr>
              <a:t>monitoring**</a:t>
            </a:r>
          </a:p>
        </p:txBody>
      </p:sp>
      <p:sp>
        <p:nvSpPr>
          <p:cNvPr id="10" name="Tijdelijke aanduiding voor dianummer 9"/>
          <p:cNvSpPr>
            <a:spLocks noGrp="1"/>
          </p:cNvSpPr>
          <p:nvPr>
            <p:ph type="sldNum" sz="quarter" idx="11"/>
          </p:nvPr>
        </p:nvSpPr>
        <p:spPr/>
        <p:txBody>
          <a:bodyPr/>
          <a:lstStyle/>
          <a:p>
            <a:pPr>
              <a:defRPr/>
            </a:pPr>
            <a:r>
              <a:rPr lang="en-US"/>
              <a:t> | </a:t>
            </a:r>
            <a:fld id="{2CA00B7C-A30F-4F6F-98AE-98AEA1F83456}" type="slidenum">
              <a:rPr lang="en-US" smtClean="0"/>
              <a:pPr>
                <a:defRPr/>
              </a:pPr>
              <a:t>4</a:t>
            </a:fld>
            <a:endParaRPr lang="en-US"/>
          </a:p>
        </p:txBody>
      </p:sp>
      <p:sp>
        <p:nvSpPr>
          <p:cNvPr id="7" name="TextBox 6"/>
          <p:cNvSpPr txBox="1"/>
          <p:nvPr/>
        </p:nvSpPr>
        <p:spPr>
          <a:xfrm>
            <a:off x="60292" y="6247229"/>
            <a:ext cx="4589959" cy="523220"/>
          </a:xfrm>
          <a:prstGeom prst="rect">
            <a:avLst/>
          </a:prstGeom>
          <a:noFill/>
        </p:spPr>
        <p:txBody>
          <a:bodyPr wrap="square" rtlCol="0">
            <a:spAutoFit/>
          </a:bodyPr>
          <a:lstStyle/>
          <a:p>
            <a:r>
              <a:rPr lang="nl-NL" sz="1400" dirty="0">
                <a:solidFill>
                  <a:schemeClr val="bg2"/>
                </a:solidFill>
                <a:latin typeface="+mn-lt"/>
              </a:rPr>
              <a:t>*gold standard-snapshot</a:t>
            </a:r>
          </a:p>
          <a:p>
            <a:r>
              <a:rPr lang="nl-NL" sz="1400" dirty="0">
                <a:solidFill>
                  <a:schemeClr val="bg2"/>
                </a:solidFill>
                <a:latin typeface="+mn-lt"/>
              </a:rPr>
              <a:t>**gold-standard-</a:t>
            </a:r>
            <a:r>
              <a:rPr lang="nl-NL" sz="1400" dirty="0" err="1">
                <a:solidFill>
                  <a:schemeClr val="bg2"/>
                </a:solidFill>
                <a:latin typeface="+mn-lt"/>
              </a:rPr>
              <a:t>continuous</a:t>
            </a:r>
            <a:endParaRPr lang="en-US" sz="1400" dirty="0">
              <a:solidFill>
                <a:schemeClr val="bg2"/>
              </a:solidFill>
              <a:latin typeface="+mn-lt"/>
            </a:endParaRPr>
          </a:p>
        </p:txBody>
      </p:sp>
      <p:sp>
        <p:nvSpPr>
          <p:cNvPr id="9" name="Date Placeholder 8"/>
          <p:cNvSpPr>
            <a:spLocks noGrp="1"/>
          </p:cNvSpPr>
          <p:nvPr>
            <p:ph type="dt" sz="half" idx="10"/>
          </p:nvPr>
        </p:nvSpPr>
        <p:spPr/>
        <p:txBody>
          <a:bodyPr/>
          <a:lstStyle/>
          <a:p>
            <a:pPr>
              <a:defRPr/>
            </a:pPr>
            <a:r>
              <a:rPr lang="en-US" smtClean="0"/>
              <a:t>29-10-20</a:t>
            </a:r>
            <a:endParaRPr lang="en-US"/>
          </a:p>
        </p:txBody>
      </p:sp>
      <p:cxnSp>
        <p:nvCxnSpPr>
          <p:cNvPr id="24" name="Straight Arrow Connector 18">
            <a:extLst>
              <a:ext uri="{FF2B5EF4-FFF2-40B4-BE49-F238E27FC236}">
                <a16:creationId xmlns="" xmlns:a16="http://schemas.microsoft.com/office/drawing/2014/main" id="{B2B9FACA-78F4-4BE2-98C1-6CF744CCEDA2}"/>
              </a:ext>
            </a:extLst>
          </p:cNvPr>
          <p:cNvCxnSpPr/>
          <p:nvPr/>
        </p:nvCxnSpPr>
        <p:spPr>
          <a:xfrm>
            <a:off x="7931260" y="3322219"/>
            <a:ext cx="0" cy="129616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3147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FDD51B1-5342-445D-9725-06427EC6303C}"/>
              </a:ext>
            </a:extLst>
          </p:cNvPr>
          <p:cNvSpPr>
            <a:spLocks noGrp="1"/>
          </p:cNvSpPr>
          <p:nvPr>
            <p:ph type="title"/>
          </p:nvPr>
        </p:nvSpPr>
        <p:spPr>
          <a:xfrm>
            <a:off x="158357" y="1412776"/>
            <a:ext cx="8272463" cy="1325563"/>
          </a:xfrm>
        </p:spPr>
        <p:txBody>
          <a:bodyPr/>
          <a:lstStyle/>
          <a:p>
            <a:r>
              <a:rPr lang="nl-NL" sz="2800" b="1" dirty="0" smtClean="0">
                <a:solidFill>
                  <a:srgbClr val="002060"/>
                </a:solidFill>
              </a:rPr>
              <a:t>Gevolgen therapie-ontrouw</a:t>
            </a:r>
            <a:endParaRPr lang="nl-NL" sz="2800" b="1" dirty="0">
              <a:solidFill>
                <a:srgbClr val="002060"/>
              </a:solidFill>
            </a:endParaRPr>
          </a:p>
        </p:txBody>
      </p:sp>
      <p:sp>
        <p:nvSpPr>
          <p:cNvPr id="3" name="Tijdelijke aanduiding voor inhoud 2">
            <a:extLst>
              <a:ext uri="{FF2B5EF4-FFF2-40B4-BE49-F238E27FC236}">
                <a16:creationId xmlns:a16="http://schemas.microsoft.com/office/drawing/2014/main" xmlns="" id="{C4C3740A-5A97-4CE5-B6CB-A612958D186B}"/>
              </a:ext>
            </a:extLst>
          </p:cNvPr>
          <p:cNvSpPr>
            <a:spLocks noGrp="1"/>
          </p:cNvSpPr>
          <p:nvPr>
            <p:ph idx="1"/>
          </p:nvPr>
        </p:nvSpPr>
        <p:spPr/>
        <p:txBody>
          <a:bodyPr/>
          <a:lstStyle/>
          <a:p>
            <a:pPr marL="0" indent="0">
              <a:buNone/>
            </a:pPr>
            <a:r>
              <a:rPr lang="en-US" dirty="0" smtClean="0">
                <a:solidFill>
                  <a:schemeClr val="bg2"/>
                </a:solidFill>
              </a:rPr>
              <a:t>In de EU per </a:t>
            </a:r>
            <a:r>
              <a:rPr lang="en-US" dirty="0" err="1" smtClean="0">
                <a:solidFill>
                  <a:schemeClr val="bg2"/>
                </a:solidFill>
              </a:rPr>
              <a:t>jaar</a:t>
            </a:r>
            <a:r>
              <a:rPr lang="en-US" dirty="0" smtClean="0">
                <a:solidFill>
                  <a:schemeClr val="bg2"/>
                </a:solidFill>
              </a:rPr>
              <a:t>: </a:t>
            </a:r>
          </a:p>
          <a:p>
            <a:r>
              <a:rPr lang="en-US" dirty="0" smtClean="0">
                <a:solidFill>
                  <a:schemeClr val="bg2"/>
                </a:solidFill>
              </a:rPr>
              <a:t>200,000 </a:t>
            </a:r>
            <a:r>
              <a:rPr lang="en-US" dirty="0" err="1" smtClean="0">
                <a:solidFill>
                  <a:schemeClr val="bg2"/>
                </a:solidFill>
              </a:rPr>
              <a:t>doden</a:t>
            </a:r>
            <a:endParaRPr lang="en-US" dirty="0">
              <a:solidFill>
                <a:schemeClr val="bg2"/>
              </a:solidFill>
            </a:endParaRPr>
          </a:p>
          <a:p>
            <a:r>
              <a:rPr lang="en-US" dirty="0">
                <a:solidFill>
                  <a:schemeClr val="bg2"/>
                </a:solidFill>
              </a:rPr>
              <a:t>€125 </a:t>
            </a:r>
            <a:r>
              <a:rPr lang="en-US" dirty="0" err="1" smtClean="0">
                <a:solidFill>
                  <a:schemeClr val="bg2"/>
                </a:solidFill>
              </a:rPr>
              <a:t>miljard</a:t>
            </a:r>
            <a:r>
              <a:rPr lang="en-US" dirty="0" smtClean="0">
                <a:solidFill>
                  <a:schemeClr val="bg2"/>
                </a:solidFill>
              </a:rPr>
              <a:t> </a:t>
            </a:r>
            <a:r>
              <a:rPr lang="en-US" dirty="0" err="1" smtClean="0">
                <a:solidFill>
                  <a:schemeClr val="bg2"/>
                </a:solidFill>
              </a:rPr>
              <a:t>aan</a:t>
            </a:r>
            <a:r>
              <a:rPr lang="en-US" dirty="0" smtClean="0">
                <a:solidFill>
                  <a:schemeClr val="bg2"/>
                </a:solidFill>
              </a:rPr>
              <a:t> </a:t>
            </a:r>
            <a:r>
              <a:rPr lang="en-US" dirty="0" err="1" smtClean="0">
                <a:solidFill>
                  <a:schemeClr val="bg2"/>
                </a:solidFill>
              </a:rPr>
              <a:t>potentieel</a:t>
            </a:r>
            <a:r>
              <a:rPr lang="en-US" dirty="0" smtClean="0">
                <a:solidFill>
                  <a:schemeClr val="bg2"/>
                </a:solidFill>
              </a:rPr>
              <a:t> </a:t>
            </a:r>
            <a:r>
              <a:rPr lang="en-US" dirty="0" err="1" smtClean="0">
                <a:solidFill>
                  <a:schemeClr val="bg2"/>
                </a:solidFill>
              </a:rPr>
              <a:t>vermijdbare</a:t>
            </a:r>
            <a:r>
              <a:rPr lang="en-US" dirty="0" smtClean="0">
                <a:solidFill>
                  <a:schemeClr val="bg2"/>
                </a:solidFill>
              </a:rPr>
              <a:t> </a:t>
            </a:r>
            <a:r>
              <a:rPr lang="en-US" dirty="0" err="1" smtClean="0">
                <a:solidFill>
                  <a:schemeClr val="bg2"/>
                </a:solidFill>
              </a:rPr>
              <a:t>kosten</a:t>
            </a:r>
            <a:r>
              <a:rPr lang="en-US" dirty="0" smtClean="0">
                <a:solidFill>
                  <a:schemeClr val="bg2"/>
                </a:solidFill>
              </a:rPr>
              <a:t> door </a:t>
            </a:r>
            <a:r>
              <a:rPr lang="en-US" dirty="0" err="1" smtClean="0">
                <a:solidFill>
                  <a:schemeClr val="bg2"/>
                </a:solidFill>
              </a:rPr>
              <a:t>meer</a:t>
            </a:r>
            <a:r>
              <a:rPr lang="en-US" dirty="0" smtClean="0">
                <a:solidFill>
                  <a:schemeClr val="bg2"/>
                </a:solidFill>
              </a:rPr>
              <a:t> </a:t>
            </a:r>
            <a:r>
              <a:rPr lang="en-US" dirty="0" err="1" smtClean="0">
                <a:solidFill>
                  <a:schemeClr val="bg2"/>
                </a:solidFill>
              </a:rPr>
              <a:t>ziekenhuisopnames</a:t>
            </a:r>
            <a:r>
              <a:rPr lang="en-US" dirty="0" smtClean="0">
                <a:solidFill>
                  <a:schemeClr val="bg2"/>
                </a:solidFill>
              </a:rPr>
              <a:t>, extra minder </a:t>
            </a:r>
            <a:r>
              <a:rPr lang="en-US" dirty="0" err="1" smtClean="0">
                <a:solidFill>
                  <a:schemeClr val="bg2"/>
                </a:solidFill>
              </a:rPr>
              <a:t>veilige</a:t>
            </a:r>
            <a:r>
              <a:rPr lang="en-US" dirty="0" smtClean="0">
                <a:solidFill>
                  <a:schemeClr val="bg2"/>
                </a:solidFill>
              </a:rPr>
              <a:t> </a:t>
            </a:r>
            <a:r>
              <a:rPr lang="en-US" dirty="0" err="1" smtClean="0">
                <a:solidFill>
                  <a:schemeClr val="bg2"/>
                </a:solidFill>
              </a:rPr>
              <a:t>medicijnen</a:t>
            </a:r>
            <a:endParaRPr lang="en-US" dirty="0" smtClean="0">
              <a:solidFill>
                <a:schemeClr val="bg2"/>
              </a:solidFill>
            </a:endParaRPr>
          </a:p>
          <a:p>
            <a:r>
              <a:rPr lang="nl-NL" dirty="0" smtClean="0">
                <a:solidFill>
                  <a:schemeClr val="bg2"/>
                </a:solidFill>
              </a:rPr>
              <a:t>In Nederland ongeveer 5000 ziekenhuisopnames door therapie-ontrouw</a:t>
            </a:r>
            <a:endParaRPr lang="en-US" dirty="0">
              <a:solidFill>
                <a:schemeClr val="bg2"/>
              </a:solidFill>
            </a:endParaRPr>
          </a:p>
          <a:p>
            <a:endParaRPr lang="nl-NL" dirty="0"/>
          </a:p>
        </p:txBody>
      </p:sp>
      <p:sp>
        <p:nvSpPr>
          <p:cNvPr id="4" name="TextBox 3"/>
          <p:cNvSpPr txBox="1"/>
          <p:nvPr/>
        </p:nvSpPr>
        <p:spPr>
          <a:xfrm>
            <a:off x="7761048" y="6528197"/>
            <a:ext cx="1339544" cy="307777"/>
          </a:xfrm>
          <a:prstGeom prst="rect">
            <a:avLst/>
          </a:prstGeom>
          <a:noFill/>
          <a:ln>
            <a:noFill/>
          </a:ln>
        </p:spPr>
        <p:txBody>
          <a:bodyPr wrap="square" rtlCol="0">
            <a:spAutoFit/>
          </a:bodyPr>
          <a:lstStyle/>
          <a:p>
            <a:r>
              <a:rPr lang="nl-NL" sz="1400" b="0" dirty="0" smtClean="0">
                <a:solidFill>
                  <a:srgbClr val="333333"/>
                </a:solidFill>
                <a:latin typeface="+mn-lt"/>
              </a:rPr>
              <a:t>HARM, OECD</a:t>
            </a:r>
          </a:p>
        </p:txBody>
      </p:sp>
      <p:sp>
        <p:nvSpPr>
          <p:cNvPr id="5" name="Date Placeholder 4"/>
          <p:cNvSpPr>
            <a:spLocks noGrp="1"/>
          </p:cNvSpPr>
          <p:nvPr>
            <p:ph type="dt" sz="half" idx="10"/>
          </p:nvPr>
        </p:nvSpPr>
        <p:spPr/>
        <p:txBody>
          <a:bodyPr/>
          <a:lstStyle/>
          <a:p>
            <a:pPr>
              <a:defRPr/>
            </a:pPr>
            <a:r>
              <a:rPr lang="en-US" smtClean="0"/>
              <a:t>29-10-20</a:t>
            </a:r>
            <a:endParaRPr lang="en-US"/>
          </a:p>
        </p:txBody>
      </p:sp>
      <p:sp>
        <p:nvSpPr>
          <p:cNvPr id="6" name="Slide Number Placeholder 5"/>
          <p:cNvSpPr>
            <a:spLocks noGrp="1"/>
          </p:cNvSpPr>
          <p:nvPr>
            <p:ph type="sldNum" sz="quarter" idx="11"/>
          </p:nvPr>
        </p:nvSpPr>
        <p:spPr/>
        <p:txBody>
          <a:bodyPr/>
          <a:lstStyle/>
          <a:p>
            <a:pPr>
              <a:defRPr/>
            </a:pPr>
            <a:r>
              <a:rPr lang="en-US" smtClean="0"/>
              <a:t> | </a:t>
            </a:r>
            <a:fld id="{2CA00B7C-A30F-4F6F-98AE-98AEA1F83456}" type="slidenum">
              <a:rPr lang="en-US" smtClean="0"/>
              <a:pPr>
                <a:defRPr/>
              </a:pPr>
              <a:t>5</a:t>
            </a:fld>
            <a:endParaRPr lang="en-US"/>
          </a:p>
        </p:txBody>
      </p:sp>
    </p:spTree>
    <p:extLst>
      <p:ext uri="{BB962C8B-B14F-4D97-AF65-F5344CB8AC3E}">
        <p14:creationId xmlns:p14="http://schemas.microsoft.com/office/powerpoint/2010/main" val="2396460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0781" y="1275915"/>
            <a:ext cx="9289032" cy="657225"/>
          </a:xfrm>
        </p:spPr>
        <p:txBody>
          <a:bodyPr/>
          <a:lstStyle/>
          <a:p>
            <a:r>
              <a:rPr lang="nl-NL" sz="2800" b="1" dirty="0" smtClean="0">
                <a:solidFill>
                  <a:srgbClr val="002060"/>
                </a:solidFill>
              </a:rPr>
              <a:t>Stappenplan voor optimale therapietrouw</a:t>
            </a:r>
            <a:endParaRPr lang="nl-NL" sz="2800" b="1" dirty="0">
              <a:solidFill>
                <a:srgbClr val="002060"/>
              </a:solidFill>
            </a:endParaRPr>
          </a:p>
        </p:txBody>
      </p:sp>
      <p:sp>
        <p:nvSpPr>
          <p:cNvPr id="3" name="Tijdelijke aanduiding voor inhoud 2"/>
          <p:cNvSpPr>
            <a:spLocks noGrp="1"/>
          </p:cNvSpPr>
          <p:nvPr>
            <p:ph idx="1"/>
          </p:nvPr>
        </p:nvSpPr>
        <p:spPr>
          <a:xfrm>
            <a:off x="774312" y="1774125"/>
            <a:ext cx="7934325" cy="4392314"/>
          </a:xfrm>
        </p:spPr>
        <p:txBody>
          <a:bodyPr/>
          <a:lstStyle/>
          <a:p>
            <a:pPr marL="0" indent="0">
              <a:buNone/>
            </a:pPr>
            <a:r>
              <a:rPr lang="nl-NL" b="1" dirty="0">
                <a:solidFill>
                  <a:schemeClr val="tx1"/>
                </a:solidFill>
              </a:rPr>
              <a:t>Get </a:t>
            </a:r>
            <a:r>
              <a:rPr lang="nl-NL" b="1" dirty="0" err="1">
                <a:solidFill>
                  <a:schemeClr val="tx1"/>
                </a:solidFill>
              </a:rPr>
              <a:t>the</a:t>
            </a:r>
            <a:r>
              <a:rPr lang="nl-NL" b="1" dirty="0">
                <a:solidFill>
                  <a:schemeClr val="tx1"/>
                </a:solidFill>
              </a:rPr>
              <a:t> basics right</a:t>
            </a:r>
          </a:p>
          <a:p>
            <a:r>
              <a:rPr lang="nl-NL" sz="2000" dirty="0" smtClean="0">
                <a:solidFill>
                  <a:schemeClr val="tx1"/>
                </a:solidFill>
              </a:rPr>
              <a:t>Correcte diagnose</a:t>
            </a:r>
            <a:endParaRPr lang="nl-NL" sz="2000" dirty="0">
              <a:solidFill>
                <a:schemeClr val="tx1"/>
              </a:solidFill>
            </a:endParaRPr>
          </a:p>
          <a:p>
            <a:r>
              <a:rPr lang="nl-NL" sz="2000" dirty="0" smtClean="0">
                <a:solidFill>
                  <a:schemeClr val="tx1"/>
                </a:solidFill>
              </a:rPr>
              <a:t>Behandel </a:t>
            </a:r>
            <a:r>
              <a:rPr lang="nl-NL" sz="2000" dirty="0" err="1" smtClean="0">
                <a:solidFill>
                  <a:schemeClr val="tx1"/>
                </a:solidFill>
              </a:rPr>
              <a:t>comorbiditeit</a:t>
            </a:r>
            <a:r>
              <a:rPr lang="nl-NL" sz="2000" dirty="0">
                <a:solidFill>
                  <a:schemeClr val="tx1"/>
                </a:solidFill>
              </a:rPr>
              <a:t> </a:t>
            </a:r>
            <a:r>
              <a:rPr lang="nl-NL" sz="2000" dirty="0" smtClean="0">
                <a:solidFill>
                  <a:schemeClr val="tx1"/>
                </a:solidFill>
              </a:rPr>
              <a:t>&amp; triggers</a:t>
            </a:r>
            <a:endParaRPr lang="nl-NL" sz="2000" dirty="0">
              <a:solidFill>
                <a:schemeClr val="tx1"/>
              </a:solidFill>
            </a:endParaRPr>
          </a:p>
          <a:p>
            <a:pPr marL="0" indent="0">
              <a:buNone/>
            </a:pPr>
            <a:endParaRPr lang="nl-NL" b="1" dirty="0">
              <a:solidFill>
                <a:schemeClr val="bg2"/>
              </a:solidFill>
            </a:endParaRPr>
          </a:p>
          <a:p>
            <a:pPr marL="0" indent="0">
              <a:buNone/>
            </a:pPr>
            <a:r>
              <a:rPr lang="nl-NL" b="1" dirty="0" smtClean="0">
                <a:solidFill>
                  <a:schemeClr val="tx1"/>
                </a:solidFill>
              </a:rPr>
              <a:t>Investeer bij start van de therapie</a:t>
            </a:r>
            <a:endParaRPr lang="nl-NL" b="1" dirty="0">
              <a:solidFill>
                <a:schemeClr val="tx1"/>
              </a:solidFill>
            </a:endParaRPr>
          </a:p>
          <a:p>
            <a:r>
              <a:rPr lang="nl-NL" sz="2000" dirty="0" err="1">
                <a:solidFill>
                  <a:schemeClr val="tx1"/>
                </a:solidFill>
              </a:rPr>
              <a:t>Beliefs</a:t>
            </a:r>
            <a:r>
              <a:rPr lang="nl-NL" sz="2000" dirty="0">
                <a:solidFill>
                  <a:schemeClr val="tx1"/>
                </a:solidFill>
              </a:rPr>
              <a:t>, </a:t>
            </a:r>
            <a:r>
              <a:rPr lang="nl-NL" sz="2000" dirty="0" err="1">
                <a:solidFill>
                  <a:schemeClr val="tx1"/>
                </a:solidFill>
              </a:rPr>
              <a:t>needs</a:t>
            </a:r>
            <a:r>
              <a:rPr lang="nl-NL" sz="2000" dirty="0">
                <a:solidFill>
                  <a:schemeClr val="tx1"/>
                </a:solidFill>
              </a:rPr>
              <a:t> </a:t>
            </a:r>
            <a:r>
              <a:rPr lang="nl-NL" sz="2000" dirty="0" smtClean="0">
                <a:solidFill>
                  <a:schemeClr val="tx1"/>
                </a:solidFill>
              </a:rPr>
              <a:t>&amp; </a:t>
            </a:r>
            <a:r>
              <a:rPr lang="nl-NL" sz="2000" dirty="0" err="1" smtClean="0">
                <a:solidFill>
                  <a:schemeClr val="tx1"/>
                </a:solidFill>
              </a:rPr>
              <a:t>patient</a:t>
            </a:r>
            <a:r>
              <a:rPr lang="nl-NL" sz="2000" dirty="0" smtClean="0">
                <a:solidFill>
                  <a:schemeClr val="tx1"/>
                </a:solidFill>
              </a:rPr>
              <a:t> voorkeur</a:t>
            </a:r>
            <a:endParaRPr lang="nl-NL" sz="2000" dirty="0">
              <a:solidFill>
                <a:schemeClr val="tx1"/>
              </a:solidFill>
            </a:endParaRPr>
          </a:p>
          <a:p>
            <a:r>
              <a:rPr lang="nl-NL" sz="2000" dirty="0" smtClean="0">
                <a:solidFill>
                  <a:schemeClr val="tx1"/>
                </a:solidFill>
              </a:rPr>
              <a:t>Educatie</a:t>
            </a:r>
            <a:endParaRPr lang="nl-NL" sz="2000" dirty="0">
              <a:solidFill>
                <a:schemeClr val="tx1"/>
              </a:solidFill>
            </a:endParaRPr>
          </a:p>
          <a:p>
            <a:pPr marL="0" indent="0">
              <a:buNone/>
            </a:pPr>
            <a:endParaRPr lang="nl-NL" sz="1800" b="1" dirty="0">
              <a:solidFill>
                <a:schemeClr val="bg2"/>
              </a:solidFill>
            </a:endParaRPr>
          </a:p>
          <a:p>
            <a:pPr marL="0" indent="0">
              <a:buNone/>
            </a:pPr>
            <a:r>
              <a:rPr lang="nl-NL" b="1" dirty="0" smtClean="0">
                <a:solidFill>
                  <a:schemeClr val="bg2"/>
                </a:solidFill>
              </a:rPr>
              <a:t>Identificeer, meet, interventies</a:t>
            </a:r>
            <a:endParaRPr lang="nl-NL" b="1" dirty="0">
              <a:solidFill>
                <a:schemeClr val="bg2"/>
              </a:solidFill>
            </a:endParaRPr>
          </a:p>
          <a:p>
            <a:r>
              <a:rPr lang="nl-NL" sz="2000" dirty="0" smtClean="0">
                <a:solidFill>
                  <a:schemeClr val="bg2"/>
                </a:solidFill>
              </a:rPr>
              <a:t>Vind </a:t>
            </a:r>
            <a:r>
              <a:rPr lang="nl-NL" sz="2000" dirty="0">
                <a:solidFill>
                  <a:schemeClr val="bg2"/>
                </a:solidFill>
              </a:rPr>
              <a:t>therapie-ontrouwe populatie met ruimte voor </a:t>
            </a:r>
            <a:r>
              <a:rPr lang="nl-NL" sz="2000" dirty="0" smtClean="0">
                <a:solidFill>
                  <a:schemeClr val="bg2"/>
                </a:solidFill>
              </a:rPr>
              <a:t>verbetering</a:t>
            </a:r>
          </a:p>
          <a:p>
            <a:r>
              <a:rPr lang="nl-NL" sz="2000" dirty="0" smtClean="0">
                <a:solidFill>
                  <a:schemeClr val="bg2"/>
                </a:solidFill>
              </a:rPr>
              <a:t>Identificatie van </a:t>
            </a:r>
            <a:r>
              <a:rPr lang="nl-NL" sz="2000" dirty="0">
                <a:solidFill>
                  <a:schemeClr val="bg2"/>
                </a:solidFill>
              </a:rPr>
              <a:t>“</a:t>
            </a:r>
            <a:r>
              <a:rPr lang="nl-NL" sz="2000" dirty="0" err="1">
                <a:solidFill>
                  <a:schemeClr val="bg2"/>
                </a:solidFill>
              </a:rPr>
              <a:t>phenotype</a:t>
            </a:r>
            <a:r>
              <a:rPr lang="nl-NL" sz="2000" dirty="0">
                <a:solidFill>
                  <a:schemeClr val="bg2"/>
                </a:solidFill>
              </a:rPr>
              <a:t>” </a:t>
            </a:r>
            <a:r>
              <a:rPr lang="nl-NL" sz="2000" dirty="0" smtClean="0">
                <a:solidFill>
                  <a:schemeClr val="bg2"/>
                </a:solidFill>
              </a:rPr>
              <a:t>therapie-ontrouw</a:t>
            </a:r>
            <a:endParaRPr lang="nl-NL" sz="2000" dirty="0">
              <a:solidFill>
                <a:schemeClr val="bg2"/>
              </a:solidFill>
            </a:endParaRPr>
          </a:p>
          <a:p>
            <a:r>
              <a:rPr lang="nl-NL" sz="2000" dirty="0" smtClean="0">
                <a:solidFill>
                  <a:schemeClr val="bg2"/>
                </a:solidFill>
              </a:rPr>
              <a:t>Interventies op maat</a:t>
            </a:r>
            <a:endParaRPr lang="nl-NL" sz="2000" dirty="0"/>
          </a:p>
          <a:p>
            <a:endParaRPr lang="nl-NL" dirty="0"/>
          </a:p>
        </p:txBody>
      </p:sp>
      <p:sp>
        <p:nvSpPr>
          <p:cNvPr id="4" name="Tijdelijke aanduiding voor datum 3"/>
          <p:cNvSpPr>
            <a:spLocks noGrp="1"/>
          </p:cNvSpPr>
          <p:nvPr>
            <p:ph type="dt" sz="half" idx="10"/>
          </p:nvPr>
        </p:nvSpPr>
        <p:spPr/>
        <p:txBody>
          <a:bodyPr/>
          <a:lstStyle/>
          <a:p>
            <a:pPr>
              <a:defRPr/>
            </a:pPr>
            <a:r>
              <a:rPr lang="en-US" smtClean="0"/>
              <a:t>29-10-20</a:t>
            </a:r>
            <a:endParaRPr lang="en-US"/>
          </a:p>
        </p:txBody>
      </p:sp>
      <p:sp>
        <p:nvSpPr>
          <p:cNvPr id="5" name="Tijdelijke aanduiding voor dianummer 4"/>
          <p:cNvSpPr>
            <a:spLocks noGrp="1"/>
          </p:cNvSpPr>
          <p:nvPr>
            <p:ph type="sldNum" sz="quarter" idx="11"/>
          </p:nvPr>
        </p:nvSpPr>
        <p:spPr/>
        <p:txBody>
          <a:bodyPr/>
          <a:lstStyle/>
          <a:p>
            <a:pPr>
              <a:defRPr/>
            </a:pPr>
            <a:r>
              <a:rPr lang="en-US"/>
              <a:t> | </a:t>
            </a:r>
            <a:fld id="{2CA00B7C-A30F-4F6F-98AE-98AEA1F83456}" type="slidenum">
              <a:rPr lang="en-US" smtClean="0"/>
              <a:pPr>
                <a:defRPr/>
              </a:pPr>
              <a:t>6</a:t>
            </a:fld>
            <a:endParaRPr lang="en-US"/>
          </a:p>
        </p:txBody>
      </p:sp>
      <p:pic>
        <p:nvPicPr>
          <p:cNvPr id="11" name="Afbeelding 10">
            <a:extLst>
              <a:ext uri="{FF2B5EF4-FFF2-40B4-BE49-F238E27FC236}">
                <a16:creationId xmlns="" xmlns:a16="http://schemas.microsoft.com/office/drawing/2014/main" id="{C670D92E-0E07-46AC-9A1D-B50540BCDF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735" y="1863160"/>
            <a:ext cx="640577" cy="557697"/>
          </a:xfrm>
          <a:prstGeom prst="rect">
            <a:avLst/>
          </a:prstGeom>
        </p:spPr>
      </p:pic>
      <p:pic>
        <p:nvPicPr>
          <p:cNvPr id="12" name="Afbeelding 11">
            <a:extLst>
              <a:ext uri="{FF2B5EF4-FFF2-40B4-BE49-F238E27FC236}">
                <a16:creationId xmlns="" xmlns:a16="http://schemas.microsoft.com/office/drawing/2014/main" id="{BC1741D4-BE93-4367-B377-6D971A3775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74" y="3412584"/>
            <a:ext cx="640577" cy="557697"/>
          </a:xfrm>
          <a:prstGeom prst="rect">
            <a:avLst/>
          </a:prstGeom>
        </p:spPr>
      </p:pic>
      <p:sp>
        <p:nvSpPr>
          <p:cNvPr id="7" name="Oval 6"/>
          <p:cNvSpPr/>
          <p:nvPr/>
        </p:nvSpPr>
        <p:spPr bwMode="auto">
          <a:xfrm>
            <a:off x="139763" y="5229200"/>
            <a:ext cx="8182681" cy="504056"/>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500" b="1" i="0" u="none" strike="noStrike" cap="none" normalizeH="0" baseline="0" smtClean="0">
              <a:ln>
                <a:noFill/>
              </a:ln>
              <a:solidFill>
                <a:schemeClr val="tx1"/>
              </a:solidFill>
              <a:effectLst/>
              <a:latin typeface="Georgia" pitchFamily="18" charset="0"/>
            </a:endParaRPr>
          </a:p>
        </p:txBody>
      </p:sp>
    </p:spTree>
    <p:extLst>
      <p:ext uri="{BB962C8B-B14F-4D97-AF65-F5344CB8AC3E}">
        <p14:creationId xmlns:p14="http://schemas.microsoft.com/office/powerpoint/2010/main" val="944503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6A42D350-94B9-4247-9757-615761AC06F0}"/>
              </a:ext>
            </a:extLst>
          </p:cNvPr>
          <p:cNvSpPr>
            <a:spLocks noGrp="1"/>
          </p:cNvSpPr>
          <p:nvPr>
            <p:ph type="title"/>
          </p:nvPr>
        </p:nvSpPr>
        <p:spPr>
          <a:xfrm>
            <a:off x="755650" y="1348203"/>
            <a:ext cx="7934325" cy="657225"/>
          </a:xfrm>
        </p:spPr>
        <p:txBody>
          <a:bodyPr/>
          <a:lstStyle/>
          <a:p>
            <a:r>
              <a:rPr lang="nl-NL" sz="2800" b="1" dirty="0" smtClean="0">
                <a:solidFill>
                  <a:srgbClr val="002060"/>
                </a:solidFill>
              </a:rPr>
              <a:t>Meet methodes?- </a:t>
            </a:r>
            <a:r>
              <a:rPr lang="nl-NL" sz="2800" b="1" dirty="0">
                <a:solidFill>
                  <a:srgbClr val="002060"/>
                </a:solidFill>
              </a:rPr>
              <a:t>pros </a:t>
            </a:r>
            <a:r>
              <a:rPr lang="nl-NL" sz="2800" b="1" dirty="0" smtClean="0">
                <a:solidFill>
                  <a:srgbClr val="002060"/>
                </a:solidFill>
              </a:rPr>
              <a:t>&amp; </a:t>
            </a:r>
            <a:r>
              <a:rPr lang="nl-NL" sz="2800" b="1" dirty="0" err="1">
                <a:solidFill>
                  <a:srgbClr val="002060"/>
                </a:solidFill>
              </a:rPr>
              <a:t>cons</a:t>
            </a:r>
            <a:endParaRPr lang="nl-NL" sz="2800" b="1" dirty="0">
              <a:solidFill>
                <a:srgbClr val="002060"/>
              </a:solidFill>
            </a:endParaRPr>
          </a:p>
        </p:txBody>
      </p:sp>
      <p:pic>
        <p:nvPicPr>
          <p:cNvPr id="7" name="Tijdelijke aanduiding voor inhoud 6">
            <a:extLst>
              <a:ext uri="{FF2B5EF4-FFF2-40B4-BE49-F238E27FC236}">
                <a16:creationId xmlns="" xmlns:a16="http://schemas.microsoft.com/office/drawing/2014/main" id="{DF52CA36-3190-477E-A063-21E62ED6414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3568" y="1772816"/>
            <a:ext cx="7743986" cy="4608512"/>
          </a:xfrm>
        </p:spPr>
      </p:pic>
      <p:sp>
        <p:nvSpPr>
          <p:cNvPr id="4" name="Tijdelijke aanduiding voor datum 3">
            <a:extLst>
              <a:ext uri="{FF2B5EF4-FFF2-40B4-BE49-F238E27FC236}">
                <a16:creationId xmlns="" xmlns:a16="http://schemas.microsoft.com/office/drawing/2014/main" id="{3163E05C-CBBF-4A9E-886E-4ED33A2165E7}"/>
              </a:ext>
            </a:extLst>
          </p:cNvPr>
          <p:cNvSpPr>
            <a:spLocks noGrp="1"/>
          </p:cNvSpPr>
          <p:nvPr>
            <p:ph type="dt" sz="half" idx="10"/>
          </p:nvPr>
        </p:nvSpPr>
        <p:spPr/>
        <p:txBody>
          <a:bodyPr/>
          <a:lstStyle/>
          <a:p>
            <a:pPr>
              <a:defRPr/>
            </a:pPr>
            <a:r>
              <a:rPr lang="en-US" smtClean="0"/>
              <a:t>29-10-20</a:t>
            </a:r>
            <a:endParaRPr lang="en-US"/>
          </a:p>
        </p:txBody>
      </p:sp>
      <p:sp>
        <p:nvSpPr>
          <p:cNvPr id="5" name="Tijdelijke aanduiding voor dianummer 4">
            <a:extLst>
              <a:ext uri="{FF2B5EF4-FFF2-40B4-BE49-F238E27FC236}">
                <a16:creationId xmlns="" xmlns:a16="http://schemas.microsoft.com/office/drawing/2014/main" id="{05DA2C3D-02D4-4BA0-AD75-153E0D493AAD}"/>
              </a:ext>
            </a:extLst>
          </p:cNvPr>
          <p:cNvSpPr>
            <a:spLocks noGrp="1"/>
          </p:cNvSpPr>
          <p:nvPr>
            <p:ph type="sldNum" sz="quarter" idx="11"/>
          </p:nvPr>
        </p:nvSpPr>
        <p:spPr/>
        <p:txBody>
          <a:bodyPr/>
          <a:lstStyle/>
          <a:p>
            <a:pPr>
              <a:defRPr/>
            </a:pPr>
            <a:r>
              <a:rPr lang="en-US"/>
              <a:t> | </a:t>
            </a:r>
            <a:fld id="{2CA00B7C-A30F-4F6F-98AE-98AEA1F83456}" type="slidenum">
              <a:rPr lang="en-US" smtClean="0"/>
              <a:pPr>
                <a:defRPr/>
              </a:pPr>
              <a:t>7</a:t>
            </a:fld>
            <a:endParaRPr lang="en-US"/>
          </a:p>
        </p:txBody>
      </p:sp>
      <p:sp>
        <p:nvSpPr>
          <p:cNvPr id="8" name="TextBox 6">
            <a:extLst>
              <a:ext uri="{FF2B5EF4-FFF2-40B4-BE49-F238E27FC236}">
                <a16:creationId xmlns="" xmlns:a16="http://schemas.microsoft.com/office/drawing/2014/main" id="{8B583D94-390A-4894-8878-78F3426E3110}"/>
              </a:ext>
            </a:extLst>
          </p:cNvPr>
          <p:cNvSpPr txBox="1"/>
          <p:nvPr/>
        </p:nvSpPr>
        <p:spPr>
          <a:xfrm>
            <a:off x="5748820" y="6487426"/>
            <a:ext cx="3384971" cy="307777"/>
          </a:xfrm>
          <a:prstGeom prst="rect">
            <a:avLst/>
          </a:prstGeom>
          <a:noFill/>
          <a:ln>
            <a:solidFill>
              <a:schemeClr val="bg2"/>
            </a:solidFill>
          </a:ln>
        </p:spPr>
        <p:txBody>
          <a:bodyPr wrap="square" rtlCol="0">
            <a:spAutoFit/>
          </a:bodyPr>
          <a:lstStyle/>
          <a:p>
            <a:r>
              <a:rPr lang="nl-NL" sz="1400" b="0" dirty="0">
                <a:solidFill>
                  <a:srgbClr val="333333"/>
                </a:solidFill>
                <a:latin typeface="+mn-lt"/>
              </a:rPr>
              <a:t>Van </a:t>
            </a:r>
            <a:r>
              <a:rPr lang="nl-NL" sz="1400" b="0" dirty="0" err="1">
                <a:solidFill>
                  <a:srgbClr val="333333"/>
                </a:solidFill>
                <a:latin typeface="+mn-lt"/>
              </a:rPr>
              <a:t>Boven.npjPrimCareRespirMed</a:t>
            </a:r>
            <a:r>
              <a:rPr lang="nl-NL" sz="1400" b="0" dirty="0">
                <a:solidFill>
                  <a:srgbClr val="333333"/>
                </a:solidFill>
                <a:latin typeface="+mn-lt"/>
              </a:rPr>
              <a:t> 2015</a:t>
            </a:r>
          </a:p>
        </p:txBody>
      </p:sp>
    </p:spTree>
    <p:extLst>
      <p:ext uri="{BB962C8B-B14F-4D97-AF65-F5344CB8AC3E}">
        <p14:creationId xmlns:p14="http://schemas.microsoft.com/office/powerpoint/2010/main" val="16639004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6341" y="1292815"/>
            <a:ext cx="7886700" cy="1325563"/>
          </a:xfrm>
        </p:spPr>
        <p:txBody>
          <a:bodyPr/>
          <a:lstStyle/>
          <a:p>
            <a:r>
              <a:rPr lang="nl-NL" sz="2800" b="1" dirty="0" smtClean="0">
                <a:solidFill>
                  <a:srgbClr val="002060"/>
                </a:solidFill>
              </a:rPr>
              <a:t>Heel veel redenen om niet te nemen!</a:t>
            </a:r>
            <a:endParaRPr lang="en-US" sz="2800" b="1" dirty="0">
              <a:solidFill>
                <a:srgbClr val="002060"/>
              </a:solidFill>
            </a:endParaRPr>
          </a:p>
        </p:txBody>
      </p:sp>
      <p:pic>
        <p:nvPicPr>
          <p:cNvPr id="5"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5427" y="1772816"/>
            <a:ext cx="4404898" cy="5021704"/>
          </a:xfrm>
          <a:prstGeom prst="rect">
            <a:avLst/>
          </a:prstGeom>
        </p:spPr>
      </p:pic>
      <p:sp>
        <p:nvSpPr>
          <p:cNvPr id="6" name="TextBox 5"/>
          <p:cNvSpPr txBox="1"/>
          <p:nvPr/>
        </p:nvSpPr>
        <p:spPr>
          <a:xfrm>
            <a:off x="6460244" y="5801417"/>
            <a:ext cx="1433336" cy="523220"/>
          </a:xfrm>
          <a:prstGeom prst="rect">
            <a:avLst/>
          </a:prstGeom>
          <a:solidFill>
            <a:srgbClr val="FFFF99"/>
          </a:solidFill>
        </p:spPr>
        <p:txBody>
          <a:bodyPr wrap="square" rtlCol="0">
            <a:spAutoFit/>
          </a:bodyPr>
          <a:lstStyle/>
          <a:p>
            <a:r>
              <a:rPr lang="nl-NL" sz="1400" dirty="0" smtClean="0">
                <a:solidFill>
                  <a:schemeClr val="bg2"/>
                </a:solidFill>
                <a:latin typeface="+mn-lt"/>
              </a:rPr>
              <a:t>Lastig in te nemen!</a:t>
            </a:r>
            <a:endParaRPr lang="nl-NL" sz="1400" dirty="0">
              <a:solidFill>
                <a:schemeClr val="bg2"/>
              </a:solidFill>
              <a:latin typeface="+mn-lt"/>
            </a:endParaRPr>
          </a:p>
        </p:txBody>
      </p:sp>
      <p:sp>
        <p:nvSpPr>
          <p:cNvPr id="7" name="TextBox 6"/>
          <p:cNvSpPr txBox="1"/>
          <p:nvPr/>
        </p:nvSpPr>
        <p:spPr>
          <a:xfrm>
            <a:off x="6432649" y="5242356"/>
            <a:ext cx="1035782" cy="307777"/>
          </a:xfrm>
          <a:prstGeom prst="rect">
            <a:avLst/>
          </a:prstGeom>
          <a:solidFill>
            <a:srgbClr val="FFFF99"/>
          </a:solidFill>
        </p:spPr>
        <p:txBody>
          <a:bodyPr wrap="square" rtlCol="0">
            <a:spAutoFit/>
          </a:bodyPr>
          <a:lstStyle/>
          <a:p>
            <a:r>
              <a:rPr lang="nl-NL" sz="1400" dirty="0" smtClean="0">
                <a:solidFill>
                  <a:schemeClr val="bg2"/>
                </a:solidFill>
                <a:latin typeface="+mn-lt"/>
              </a:rPr>
              <a:t>Te duur!</a:t>
            </a:r>
            <a:endParaRPr lang="nl-NL" sz="1400" dirty="0">
              <a:solidFill>
                <a:schemeClr val="bg2"/>
              </a:solidFill>
              <a:latin typeface="+mn-lt"/>
            </a:endParaRPr>
          </a:p>
        </p:txBody>
      </p:sp>
      <p:sp>
        <p:nvSpPr>
          <p:cNvPr id="8" name="TextBox 7"/>
          <p:cNvSpPr txBox="1"/>
          <p:nvPr/>
        </p:nvSpPr>
        <p:spPr>
          <a:xfrm>
            <a:off x="438023" y="2021384"/>
            <a:ext cx="2410304" cy="523220"/>
          </a:xfrm>
          <a:prstGeom prst="rect">
            <a:avLst/>
          </a:prstGeom>
          <a:solidFill>
            <a:srgbClr val="FFFF99"/>
          </a:solidFill>
        </p:spPr>
        <p:txBody>
          <a:bodyPr wrap="square" rtlCol="0">
            <a:spAutoFit/>
          </a:bodyPr>
          <a:lstStyle/>
          <a:p>
            <a:r>
              <a:rPr lang="nl-NL" sz="1400" dirty="0" smtClean="0">
                <a:solidFill>
                  <a:schemeClr val="bg2"/>
                </a:solidFill>
                <a:latin typeface="+mn-lt"/>
              </a:rPr>
              <a:t>Ik voel me helemaal niet ziek</a:t>
            </a:r>
            <a:endParaRPr lang="nl-NL" sz="1400" dirty="0">
              <a:solidFill>
                <a:schemeClr val="bg2"/>
              </a:solidFill>
              <a:latin typeface="+mn-lt"/>
            </a:endParaRPr>
          </a:p>
        </p:txBody>
      </p:sp>
      <p:sp>
        <p:nvSpPr>
          <p:cNvPr id="9" name="TextBox 8"/>
          <p:cNvSpPr txBox="1"/>
          <p:nvPr/>
        </p:nvSpPr>
        <p:spPr>
          <a:xfrm>
            <a:off x="737537" y="2710712"/>
            <a:ext cx="1899878" cy="307777"/>
          </a:xfrm>
          <a:prstGeom prst="rect">
            <a:avLst/>
          </a:prstGeom>
          <a:solidFill>
            <a:srgbClr val="FFFF99"/>
          </a:solidFill>
        </p:spPr>
        <p:txBody>
          <a:bodyPr wrap="square" rtlCol="0">
            <a:spAutoFit/>
          </a:bodyPr>
          <a:lstStyle/>
          <a:p>
            <a:r>
              <a:rPr lang="nl-NL" sz="1400" dirty="0" smtClean="0">
                <a:solidFill>
                  <a:schemeClr val="bg2"/>
                </a:solidFill>
                <a:latin typeface="+mn-lt"/>
              </a:rPr>
              <a:t>Hoe vaak eigenlijk?</a:t>
            </a:r>
            <a:endParaRPr lang="nl-NL" sz="1400" dirty="0">
              <a:solidFill>
                <a:schemeClr val="bg2"/>
              </a:solidFill>
              <a:latin typeface="+mn-lt"/>
            </a:endParaRPr>
          </a:p>
        </p:txBody>
      </p:sp>
      <p:sp>
        <p:nvSpPr>
          <p:cNvPr id="10" name="TextBox 9"/>
          <p:cNvSpPr txBox="1"/>
          <p:nvPr/>
        </p:nvSpPr>
        <p:spPr>
          <a:xfrm>
            <a:off x="5358500" y="2176970"/>
            <a:ext cx="3636824" cy="523220"/>
          </a:xfrm>
          <a:prstGeom prst="rect">
            <a:avLst/>
          </a:prstGeom>
          <a:solidFill>
            <a:srgbClr val="FFFF99"/>
          </a:solidFill>
        </p:spPr>
        <p:txBody>
          <a:bodyPr wrap="square" rtlCol="0">
            <a:spAutoFit/>
          </a:bodyPr>
          <a:lstStyle/>
          <a:p>
            <a:r>
              <a:rPr lang="nl-NL" sz="1400" dirty="0" smtClean="0">
                <a:solidFill>
                  <a:schemeClr val="bg2"/>
                </a:solidFill>
                <a:latin typeface="+mn-lt"/>
              </a:rPr>
              <a:t>Maar wat is verschil tussen de rode en blauwe pil?</a:t>
            </a:r>
            <a:endParaRPr lang="nl-NL" sz="1400" dirty="0">
              <a:solidFill>
                <a:schemeClr val="bg2"/>
              </a:solidFill>
              <a:latin typeface="+mn-lt"/>
            </a:endParaRPr>
          </a:p>
        </p:txBody>
      </p:sp>
      <p:sp>
        <p:nvSpPr>
          <p:cNvPr id="11" name="TextBox 10"/>
          <p:cNvSpPr txBox="1"/>
          <p:nvPr/>
        </p:nvSpPr>
        <p:spPr>
          <a:xfrm>
            <a:off x="116340" y="4719136"/>
            <a:ext cx="1889087" cy="738664"/>
          </a:xfrm>
          <a:prstGeom prst="rect">
            <a:avLst/>
          </a:prstGeom>
          <a:solidFill>
            <a:srgbClr val="FFFF99"/>
          </a:solidFill>
        </p:spPr>
        <p:txBody>
          <a:bodyPr wrap="square" rtlCol="0">
            <a:spAutoFit/>
          </a:bodyPr>
          <a:lstStyle/>
          <a:p>
            <a:r>
              <a:rPr lang="nl-NL" sz="1400" dirty="0" smtClean="0">
                <a:solidFill>
                  <a:schemeClr val="bg2"/>
                </a:solidFill>
                <a:latin typeface="+mn-lt"/>
              </a:rPr>
              <a:t>Je raakt snel in de war, zeker met 15 andere pillen</a:t>
            </a:r>
            <a:endParaRPr lang="nl-NL" sz="1400" dirty="0">
              <a:solidFill>
                <a:schemeClr val="bg2"/>
              </a:solidFill>
              <a:latin typeface="+mn-lt"/>
            </a:endParaRPr>
          </a:p>
        </p:txBody>
      </p:sp>
      <p:sp>
        <p:nvSpPr>
          <p:cNvPr id="12" name="TextBox 11"/>
          <p:cNvSpPr txBox="1"/>
          <p:nvPr/>
        </p:nvSpPr>
        <p:spPr>
          <a:xfrm>
            <a:off x="494680" y="5999509"/>
            <a:ext cx="1641788" cy="307777"/>
          </a:xfrm>
          <a:prstGeom prst="rect">
            <a:avLst/>
          </a:prstGeom>
          <a:solidFill>
            <a:srgbClr val="FFFF99"/>
          </a:solidFill>
        </p:spPr>
        <p:txBody>
          <a:bodyPr wrap="square" rtlCol="0">
            <a:spAutoFit/>
          </a:bodyPr>
          <a:lstStyle/>
          <a:p>
            <a:r>
              <a:rPr lang="nl-NL" sz="1400" dirty="0" smtClean="0">
                <a:solidFill>
                  <a:schemeClr val="bg2"/>
                </a:solidFill>
                <a:latin typeface="+mn-lt"/>
              </a:rPr>
              <a:t>Bijwerkingen</a:t>
            </a:r>
            <a:endParaRPr lang="nl-NL" sz="1400" dirty="0">
              <a:solidFill>
                <a:schemeClr val="bg2"/>
              </a:solidFill>
              <a:latin typeface="+mn-lt"/>
            </a:endParaRPr>
          </a:p>
        </p:txBody>
      </p:sp>
      <p:sp>
        <p:nvSpPr>
          <p:cNvPr id="13" name="TextBox 12"/>
          <p:cNvSpPr txBox="1"/>
          <p:nvPr/>
        </p:nvSpPr>
        <p:spPr>
          <a:xfrm>
            <a:off x="6284140" y="4611414"/>
            <a:ext cx="2848572" cy="307777"/>
          </a:xfrm>
          <a:prstGeom prst="rect">
            <a:avLst/>
          </a:prstGeom>
          <a:solidFill>
            <a:srgbClr val="FFFF99"/>
          </a:solidFill>
        </p:spPr>
        <p:txBody>
          <a:bodyPr wrap="square" rtlCol="0">
            <a:spAutoFit/>
          </a:bodyPr>
          <a:lstStyle/>
          <a:p>
            <a:r>
              <a:rPr lang="nl-NL" sz="1400" dirty="0" smtClean="0">
                <a:solidFill>
                  <a:schemeClr val="bg2"/>
                </a:solidFill>
                <a:latin typeface="+mn-lt"/>
              </a:rPr>
              <a:t>Niemand helpt mij herinneren</a:t>
            </a:r>
            <a:endParaRPr lang="nl-NL" sz="1400" dirty="0">
              <a:solidFill>
                <a:schemeClr val="bg2"/>
              </a:solidFill>
              <a:latin typeface="+mn-lt"/>
            </a:endParaRPr>
          </a:p>
        </p:txBody>
      </p:sp>
      <p:sp>
        <p:nvSpPr>
          <p:cNvPr id="14" name="TextBox 13"/>
          <p:cNvSpPr txBox="1"/>
          <p:nvPr/>
        </p:nvSpPr>
        <p:spPr>
          <a:xfrm>
            <a:off x="5836695" y="3760448"/>
            <a:ext cx="3263472" cy="523220"/>
          </a:xfrm>
          <a:prstGeom prst="rect">
            <a:avLst/>
          </a:prstGeom>
          <a:solidFill>
            <a:srgbClr val="FFFF99"/>
          </a:solidFill>
        </p:spPr>
        <p:txBody>
          <a:bodyPr wrap="square" rtlCol="0">
            <a:spAutoFit/>
          </a:bodyPr>
          <a:lstStyle/>
          <a:p>
            <a:r>
              <a:rPr lang="nl-NL" sz="1400" dirty="0" smtClean="0">
                <a:solidFill>
                  <a:schemeClr val="bg2"/>
                </a:solidFill>
                <a:latin typeface="+mn-lt"/>
              </a:rPr>
              <a:t>Dit was niet mijn eigen dokter dus weet niet hoor</a:t>
            </a:r>
            <a:endParaRPr lang="nl-NL" sz="1400" dirty="0">
              <a:solidFill>
                <a:schemeClr val="bg2"/>
              </a:solidFill>
              <a:latin typeface="+mn-lt"/>
            </a:endParaRPr>
          </a:p>
        </p:txBody>
      </p:sp>
      <p:sp>
        <p:nvSpPr>
          <p:cNvPr id="15" name="TextBox 14"/>
          <p:cNvSpPr txBox="1"/>
          <p:nvPr/>
        </p:nvSpPr>
        <p:spPr>
          <a:xfrm>
            <a:off x="5825407" y="3016643"/>
            <a:ext cx="2474244" cy="523220"/>
          </a:xfrm>
          <a:prstGeom prst="rect">
            <a:avLst/>
          </a:prstGeom>
          <a:solidFill>
            <a:srgbClr val="FFFF99"/>
          </a:solidFill>
        </p:spPr>
        <p:txBody>
          <a:bodyPr wrap="square" rtlCol="0">
            <a:spAutoFit/>
          </a:bodyPr>
          <a:lstStyle/>
          <a:p>
            <a:r>
              <a:rPr lang="nl-NL" sz="1400" dirty="0" smtClean="0">
                <a:solidFill>
                  <a:schemeClr val="bg2"/>
                </a:solidFill>
                <a:latin typeface="+mn-lt"/>
              </a:rPr>
              <a:t>Ik ben erg druk, vergeet het best vaak</a:t>
            </a:r>
            <a:endParaRPr lang="nl-NL" sz="1400" dirty="0">
              <a:solidFill>
                <a:schemeClr val="bg2"/>
              </a:solidFill>
              <a:latin typeface="+mn-lt"/>
            </a:endParaRPr>
          </a:p>
        </p:txBody>
      </p:sp>
      <p:sp>
        <p:nvSpPr>
          <p:cNvPr id="16" name="TextBox 15"/>
          <p:cNvSpPr txBox="1"/>
          <p:nvPr/>
        </p:nvSpPr>
        <p:spPr>
          <a:xfrm>
            <a:off x="494680" y="5537842"/>
            <a:ext cx="1335727" cy="307777"/>
          </a:xfrm>
          <a:prstGeom prst="rect">
            <a:avLst/>
          </a:prstGeom>
          <a:solidFill>
            <a:srgbClr val="FFFF99"/>
          </a:solidFill>
        </p:spPr>
        <p:txBody>
          <a:bodyPr wrap="square" rtlCol="0">
            <a:spAutoFit/>
          </a:bodyPr>
          <a:lstStyle/>
          <a:p>
            <a:r>
              <a:rPr lang="nl-NL" sz="1400" dirty="0" smtClean="0">
                <a:solidFill>
                  <a:schemeClr val="bg2"/>
                </a:solidFill>
                <a:latin typeface="+mn-lt"/>
              </a:rPr>
              <a:t>Nare smaak</a:t>
            </a:r>
            <a:endParaRPr lang="nl-NL" sz="1400" dirty="0">
              <a:solidFill>
                <a:schemeClr val="bg2"/>
              </a:solidFill>
              <a:latin typeface="+mn-lt"/>
            </a:endParaRPr>
          </a:p>
        </p:txBody>
      </p:sp>
      <p:sp>
        <p:nvSpPr>
          <p:cNvPr id="17" name="TextBox 16"/>
          <p:cNvSpPr txBox="1"/>
          <p:nvPr/>
        </p:nvSpPr>
        <p:spPr>
          <a:xfrm>
            <a:off x="6460244" y="6550224"/>
            <a:ext cx="2683757" cy="307777"/>
          </a:xfrm>
          <a:prstGeom prst="rect">
            <a:avLst/>
          </a:prstGeom>
          <a:noFill/>
          <a:ln>
            <a:noFill/>
          </a:ln>
        </p:spPr>
        <p:txBody>
          <a:bodyPr wrap="square" rtlCol="0">
            <a:spAutoFit/>
          </a:bodyPr>
          <a:lstStyle/>
          <a:p>
            <a:r>
              <a:rPr lang="nl-NL" sz="1400" b="0" dirty="0" err="1" smtClean="0">
                <a:solidFill>
                  <a:srgbClr val="333333"/>
                </a:solidFill>
                <a:latin typeface="+mn-lt"/>
              </a:rPr>
              <a:t>Bourbeau</a:t>
            </a:r>
            <a:r>
              <a:rPr lang="nl-NL" sz="1400" dirty="0">
                <a:solidFill>
                  <a:srgbClr val="333333"/>
                </a:solidFill>
              </a:rPr>
              <a:t>,</a:t>
            </a:r>
            <a:r>
              <a:rPr lang="nl-NL" sz="1400" b="0" dirty="0" smtClean="0">
                <a:solidFill>
                  <a:srgbClr val="333333"/>
                </a:solidFill>
                <a:latin typeface="+mn-lt"/>
              </a:rPr>
              <a:t> Thorax 2008</a:t>
            </a:r>
          </a:p>
        </p:txBody>
      </p:sp>
      <p:sp>
        <p:nvSpPr>
          <p:cNvPr id="18" name="TextBox 17"/>
          <p:cNvSpPr txBox="1"/>
          <p:nvPr/>
        </p:nvSpPr>
        <p:spPr>
          <a:xfrm>
            <a:off x="116341" y="4046404"/>
            <a:ext cx="1714066" cy="523220"/>
          </a:xfrm>
          <a:prstGeom prst="rect">
            <a:avLst/>
          </a:prstGeom>
          <a:solidFill>
            <a:srgbClr val="FFFF99"/>
          </a:solidFill>
        </p:spPr>
        <p:txBody>
          <a:bodyPr wrap="square" rtlCol="0">
            <a:spAutoFit/>
          </a:bodyPr>
          <a:lstStyle/>
          <a:p>
            <a:r>
              <a:rPr lang="nl-NL" sz="1400" dirty="0" smtClean="0">
                <a:solidFill>
                  <a:schemeClr val="bg2"/>
                </a:solidFill>
                <a:latin typeface="+mn-lt"/>
              </a:rPr>
              <a:t>Moet een half uur staan</a:t>
            </a:r>
            <a:endParaRPr lang="nl-NL" sz="1400" dirty="0">
              <a:solidFill>
                <a:schemeClr val="bg2"/>
              </a:solidFill>
              <a:latin typeface="+mn-lt"/>
            </a:endParaRPr>
          </a:p>
        </p:txBody>
      </p:sp>
      <p:sp>
        <p:nvSpPr>
          <p:cNvPr id="19" name="TextBox 18"/>
          <p:cNvSpPr txBox="1"/>
          <p:nvPr/>
        </p:nvSpPr>
        <p:spPr>
          <a:xfrm>
            <a:off x="90622" y="3398893"/>
            <a:ext cx="2020127" cy="523220"/>
          </a:xfrm>
          <a:prstGeom prst="rect">
            <a:avLst/>
          </a:prstGeom>
          <a:solidFill>
            <a:srgbClr val="FFFF99"/>
          </a:solidFill>
        </p:spPr>
        <p:txBody>
          <a:bodyPr wrap="square" rtlCol="0">
            <a:spAutoFit/>
          </a:bodyPr>
          <a:lstStyle/>
          <a:p>
            <a:r>
              <a:rPr lang="nl-NL" sz="1400" dirty="0" smtClean="0">
                <a:solidFill>
                  <a:schemeClr val="bg2"/>
                </a:solidFill>
                <a:latin typeface="+mn-lt"/>
              </a:rPr>
              <a:t>Moet zelf injecteren, best eng</a:t>
            </a:r>
            <a:endParaRPr lang="nl-NL" sz="1400" dirty="0">
              <a:solidFill>
                <a:schemeClr val="bg2"/>
              </a:solidFill>
              <a:latin typeface="+mn-lt"/>
            </a:endParaRPr>
          </a:p>
        </p:txBody>
      </p:sp>
      <p:sp>
        <p:nvSpPr>
          <p:cNvPr id="2" name="Date Placeholder 1"/>
          <p:cNvSpPr>
            <a:spLocks noGrp="1"/>
          </p:cNvSpPr>
          <p:nvPr>
            <p:ph type="dt" sz="half" idx="10"/>
          </p:nvPr>
        </p:nvSpPr>
        <p:spPr/>
        <p:txBody>
          <a:bodyPr/>
          <a:lstStyle/>
          <a:p>
            <a:pPr>
              <a:defRPr/>
            </a:pPr>
            <a:r>
              <a:rPr lang="en-US" smtClean="0"/>
              <a:t>29-10-20</a:t>
            </a:r>
            <a:endParaRPr lang="en-US"/>
          </a:p>
        </p:txBody>
      </p:sp>
      <p:sp>
        <p:nvSpPr>
          <p:cNvPr id="3" name="Slide Number Placeholder 2"/>
          <p:cNvSpPr>
            <a:spLocks noGrp="1"/>
          </p:cNvSpPr>
          <p:nvPr>
            <p:ph type="sldNum" sz="quarter" idx="11"/>
          </p:nvPr>
        </p:nvSpPr>
        <p:spPr/>
        <p:txBody>
          <a:bodyPr/>
          <a:lstStyle/>
          <a:p>
            <a:pPr>
              <a:defRPr/>
            </a:pPr>
            <a:r>
              <a:rPr lang="en-US" smtClean="0"/>
              <a:t> | </a:t>
            </a:r>
            <a:fld id="{2CA00B7C-A30F-4F6F-98AE-98AEA1F83456}" type="slidenum">
              <a:rPr lang="en-US" smtClean="0"/>
              <a:pPr>
                <a:defRPr/>
              </a:pPr>
              <a:t>8</a:t>
            </a:fld>
            <a:endParaRPr lang="en-US"/>
          </a:p>
        </p:txBody>
      </p:sp>
    </p:spTree>
    <p:extLst>
      <p:ext uri="{BB962C8B-B14F-4D97-AF65-F5344CB8AC3E}">
        <p14:creationId xmlns:p14="http://schemas.microsoft.com/office/powerpoint/2010/main" val="2746667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b="1" dirty="0" smtClean="0"/>
              <a:t>Verschillende achtergronden</a:t>
            </a:r>
            <a:endParaRPr lang="nl-NL" b="1" dirty="0"/>
          </a:p>
        </p:txBody>
      </p:sp>
      <p:sp>
        <p:nvSpPr>
          <p:cNvPr id="3" name="Content Placeholder 2"/>
          <p:cNvSpPr>
            <a:spLocks noGrp="1"/>
          </p:cNvSpPr>
          <p:nvPr>
            <p:ph idx="1"/>
          </p:nvPr>
        </p:nvSpPr>
        <p:spPr/>
        <p:txBody>
          <a:bodyPr/>
          <a:lstStyle/>
          <a:p>
            <a:r>
              <a:rPr lang="nl-NL" dirty="0" err="1" smtClean="0">
                <a:solidFill>
                  <a:schemeClr val="bg2"/>
                </a:solidFill>
              </a:rPr>
              <a:t>Erratic</a:t>
            </a:r>
            <a:r>
              <a:rPr lang="nl-NL" dirty="0" smtClean="0">
                <a:solidFill>
                  <a:schemeClr val="bg2"/>
                </a:solidFill>
              </a:rPr>
              <a:t> non-</a:t>
            </a:r>
            <a:r>
              <a:rPr lang="nl-NL" dirty="0" err="1" smtClean="0">
                <a:solidFill>
                  <a:schemeClr val="bg2"/>
                </a:solidFill>
              </a:rPr>
              <a:t>adherence</a:t>
            </a:r>
            <a:endParaRPr lang="nl-NL" dirty="0" smtClean="0">
              <a:solidFill>
                <a:schemeClr val="bg2"/>
              </a:solidFill>
            </a:endParaRPr>
          </a:p>
          <a:p>
            <a:r>
              <a:rPr lang="nl-NL" dirty="0" smtClean="0">
                <a:solidFill>
                  <a:schemeClr val="bg2"/>
                </a:solidFill>
              </a:rPr>
              <a:t>Intelligent non-</a:t>
            </a:r>
            <a:r>
              <a:rPr lang="nl-NL" dirty="0" err="1" smtClean="0">
                <a:solidFill>
                  <a:schemeClr val="bg2"/>
                </a:solidFill>
              </a:rPr>
              <a:t>adherence</a:t>
            </a:r>
            <a:endParaRPr lang="nl-NL" dirty="0" smtClean="0">
              <a:solidFill>
                <a:schemeClr val="bg2"/>
              </a:solidFill>
            </a:endParaRPr>
          </a:p>
          <a:p>
            <a:r>
              <a:rPr lang="nl-NL" dirty="0" smtClean="0">
                <a:solidFill>
                  <a:schemeClr val="bg2"/>
                </a:solidFill>
              </a:rPr>
              <a:t>Unwitting non-adherence</a:t>
            </a:r>
          </a:p>
          <a:p>
            <a:endParaRPr lang="nl-NL" dirty="0"/>
          </a:p>
          <a:p>
            <a:endParaRPr lang="nl-NL" dirty="0" smtClean="0"/>
          </a:p>
          <a:p>
            <a:endParaRPr lang="nl-NL" dirty="0"/>
          </a:p>
          <a:p>
            <a:endParaRPr lang="nl-NL" dirty="0" smtClean="0"/>
          </a:p>
          <a:p>
            <a:endParaRPr lang="nl-NL" dirty="0">
              <a:solidFill>
                <a:schemeClr val="bg2"/>
              </a:solidFill>
            </a:endParaRPr>
          </a:p>
          <a:p>
            <a:r>
              <a:rPr lang="nl-NL" dirty="0" smtClean="0">
                <a:solidFill>
                  <a:schemeClr val="bg2"/>
                </a:solidFill>
              </a:rPr>
              <a:t>NB In één patient kunnen verschillende vormen voorkomen</a:t>
            </a:r>
            <a:endParaRPr lang="nl-NL" dirty="0">
              <a:solidFill>
                <a:schemeClr val="bg2"/>
              </a:solidFill>
            </a:endParaRPr>
          </a:p>
        </p:txBody>
      </p:sp>
      <p:sp>
        <p:nvSpPr>
          <p:cNvPr id="4" name="Date Placeholder 3"/>
          <p:cNvSpPr>
            <a:spLocks noGrp="1"/>
          </p:cNvSpPr>
          <p:nvPr>
            <p:ph type="dt" sz="half" idx="10"/>
          </p:nvPr>
        </p:nvSpPr>
        <p:spPr/>
        <p:txBody>
          <a:bodyPr/>
          <a:lstStyle/>
          <a:p>
            <a:pPr>
              <a:defRPr/>
            </a:pPr>
            <a:r>
              <a:rPr lang="en-US" smtClean="0"/>
              <a:t>29-10-20</a:t>
            </a:r>
            <a:endParaRPr lang="en-US"/>
          </a:p>
        </p:txBody>
      </p:sp>
      <p:sp>
        <p:nvSpPr>
          <p:cNvPr id="5" name="Slide Number Placeholder 4"/>
          <p:cNvSpPr>
            <a:spLocks noGrp="1"/>
          </p:cNvSpPr>
          <p:nvPr>
            <p:ph type="sldNum" sz="quarter" idx="11"/>
          </p:nvPr>
        </p:nvSpPr>
        <p:spPr/>
        <p:txBody>
          <a:bodyPr/>
          <a:lstStyle/>
          <a:p>
            <a:pPr>
              <a:defRPr/>
            </a:pPr>
            <a:r>
              <a:rPr lang="en-US" smtClean="0"/>
              <a:t> | </a:t>
            </a:r>
            <a:fld id="{2CA00B7C-A30F-4F6F-98AE-98AEA1F83456}" type="slidenum">
              <a:rPr lang="en-US" smtClean="0"/>
              <a:pPr>
                <a:defRPr/>
              </a:pPr>
              <a:t>9</a:t>
            </a:fld>
            <a:endParaRPr lang="en-US"/>
          </a:p>
        </p:txBody>
      </p:sp>
      <p:sp>
        <p:nvSpPr>
          <p:cNvPr id="6" name="TextBox 5"/>
          <p:cNvSpPr txBox="1"/>
          <p:nvPr/>
        </p:nvSpPr>
        <p:spPr>
          <a:xfrm>
            <a:off x="6230573" y="6523427"/>
            <a:ext cx="2880320" cy="307777"/>
          </a:xfrm>
          <a:prstGeom prst="rect">
            <a:avLst/>
          </a:prstGeom>
          <a:noFill/>
          <a:ln>
            <a:noFill/>
          </a:ln>
        </p:spPr>
        <p:txBody>
          <a:bodyPr wrap="square" rtlCol="0">
            <a:spAutoFit/>
          </a:bodyPr>
          <a:lstStyle/>
          <a:p>
            <a:r>
              <a:rPr lang="nl-NL" sz="1400" b="0" dirty="0" smtClean="0">
                <a:solidFill>
                  <a:srgbClr val="333333"/>
                </a:solidFill>
                <a:latin typeface="+mn-lt"/>
              </a:rPr>
              <a:t>WHO 2003 </a:t>
            </a:r>
            <a:r>
              <a:rPr lang="nl-NL" sz="1400" b="0" dirty="0" err="1" smtClean="0">
                <a:solidFill>
                  <a:srgbClr val="333333"/>
                </a:solidFill>
                <a:latin typeface="+mn-lt"/>
              </a:rPr>
              <a:t>Adherence</a:t>
            </a:r>
            <a:r>
              <a:rPr lang="nl-NL" sz="1400" b="0" dirty="0" smtClean="0">
                <a:solidFill>
                  <a:srgbClr val="333333"/>
                </a:solidFill>
                <a:latin typeface="+mn-lt"/>
              </a:rPr>
              <a:t> report</a:t>
            </a:r>
            <a:endParaRPr lang="en-GB" sz="1400" b="0" dirty="0">
              <a:solidFill>
                <a:srgbClr val="333333"/>
              </a:solidFill>
              <a:latin typeface="+mn-lt"/>
            </a:endParaRPr>
          </a:p>
        </p:txBody>
      </p:sp>
      <p:sp>
        <p:nvSpPr>
          <p:cNvPr id="7" name="TextBox 6"/>
          <p:cNvSpPr txBox="1"/>
          <p:nvPr/>
        </p:nvSpPr>
        <p:spPr>
          <a:xfrm>
            <a:off x="613946" y="4629468"/>
            <a:ext cx="8062507" cy="477054"/>
          </a:xfrm>
          <a:prstGeom prst="rect">
            <a:avLst/>
          </a:prstGeom>
          <a:solidFill>
            <a:srgbClr val="FFFF99"/>
          </a:solidFill>
          <a:ln>
            <a:solidFill>
              <a:srgbClr val="333333"/>
            </a:solidFill>
          </a:ln>
        </p:spPr>
        <p:txBody>
          <a:bodyPr wrap="square" rtlCol="0">
            <a:spAutoFit/>
          </a:bodyPr>
          <a:lstStyle/>
          <a:p>
            <a:r>
              <a:rPr lang="nl-NL" dirty="0" smtClean="0">
                <a:solidFill>
                  <a:schemeClr val="bg2"/>
                </a:solidFill>
                <a:latin typeface="+mn-lt"/>
              </a:rPr>
              <a:t>Elke vorm vraagt om een andere aanpak (op maat)!</a:t>
            </a:r>
            <a:endParaRPr lang="nl-NL" dirty="0">
              <a:solidFill>
                <a:schemeClr val="bg2"/>
              </a:solidFill>
              <a:latin typeface="+mn-lt"/>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7758" y="1412776"/>
            <a:ext cx="2009005" cy="2459354"/>
          </a:xfrm>
          <a:prstGeom prst="rect">
            <a:avLst/>
          </a:prstGeom>
        </p:spPr>
      </p:pic>
    </p:spTree>
    <p:extLst>
      <p:ext uri="{BB962C8B-B14F-4D97-AF65-F5344CB8AC3E}">
        <p14:creationId xmlns:p14="http://schemas.microsoft.com/office/powerpoint/2010/main" val="382670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RUG template basic NL">
  <a:themeElements>
    <a:clrScheme name="RUG template basic NL 1">
      <a:dk1>
        <a:srgbClr val="707070"/>
      </a:dk1>
      <a:lt1>
        <a:srgbClr val="FFFFFF"/>
      </a:lt1>
      <a:dk2>
        <a:srgbClr val="707070"/>
      </a:dk2>
      <a:lt2>
        <a:srgbClr val="000000"/>
      </a:lt2>
      <a:accent1>
        <a:srgbClr val="C8C8C8"/>
      </a:accent1>
      <a:accent2>
        <a:srgbClr val="CC0000"/>
      </a:accent2>
      <a:accent3>
        <a:srgbClr val="FFFFFF"/>
      </a:accent3>
      <a:accent4>
        <a:srgbClr val="5F5F5F"/>
      </a:accent4>
      <a:accent5>
        <a:srgbClr val="E0E0E0"/>
      </a:accent5>
      <a:accent6>
        <a:srgbClr val="B90000"/>
      </a:accent6>
      <a:hlink>
        <a:srgbClr val="009CEF"/>
      </a:hlink>
      <a:folHlink>
        <a:srgbClr val="772DEF"/>
      </a:folHlink>
    </a:clrScheme>
    <a:fontScheme name="RUG template basic NL">
      <a:majorFont>
        <a:latin typeface="Arial"/>
        <a:ea typeface="ＭＳ Ｐゴシック"/>
        <a:cs typeface=""/>
      </a:majorFont>
      <a:minorFont>
        <a:latin typeface="Arial"/>
        <a:ea typeface="ＭＳ Ｐゴシック"/>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2500" b="1" i="0" u="none" strike="noStrike" cap="none" normalizeH="0" baseline="0" smtClean="0">
            <a:ln>
              <a:noFill/>
            </a:ln>
            <a:solidFill>
              <a:schemeClr val="tx1"/>
            </a:solidFill>
            <a:effectLst/>
            <a:latin typeface="Georgia"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2500" b="1" i="0" u="none" strike="noStrike" cap="none" normalizeH="0" baseline="0" smtClean="0">
            <a:ln>
              <a:noFill/>
            </a:ln>
            <a:solidFill>
              <a:schemeClr val="tx1"/>
            </a:solidFill>
            <a:effectLst/>
            <a:latin typeface="Georgia" pitchFamily="18" charset="0"/>
          </a:defRPr>
        </a:defPPr>
      </a:lstStyle>
    </a:lnDef>
  </a:objectDefaults>
  <a:extraClrSchemeLst>
    <a:extraClrScheme>
      <a:clrScheme name="RUG template basic NL 1">
        <a:dk1>
          <a:srgbClr val="707070"/>
        </a:dk1>
        <a:lt1>
          <a:srgbClr val="FFFFFF"/>
        </a:lt1>
        <a:dk2>
          <a:srgbClr val="707070"/>
        </a:dk2>
        <a:lt2>
          <a:srgbClr val="000000"/>
        </a:lt2>
        <a:accent1>
          <a:srgbClr val="C8C8C8"/>
        </a:accent1>
        <a:accent2>
          <a:srgbClr val="CC0000"/>
        </a:accent2>
        <a:accent3>
          <a:srgbClr val="FFFFFF"/>
        </a:accent3>
        <a:accent4>
          <a:srgbClr val="5F5F5F"/>
        </a:accent4>
        <a:accent5>
          <a:srgbClr val="E0E0E0"/>
        </a:accent5>
        <a:accent6>
          <a:srgbClr val="B90000"/>
        </a:accent6>
        <a:hlink>
          <a:srgbClr val="009CEF"/>
        </a:hlink>
        <a:folHlink>
          <a:srgbClr val="772DE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reak">
  <a:themeElements>
    <a:clrScheme name="Break 1">
      <a:dk1>
        <a:srgbClr val="707070"/>
      </a:dk1>
      <a:lt1>
        <a:srgbClr val="FFFFFF"/>
      </a:lt1>
      <a:dk2>
        <a:srgbClr val="707070"/>
      </a:dk2>
      <a:lt2>
        <a:srgbClr val="000000"/>
      </a:lt2>
      <a:accent1>
        <a:srgbClr val="C8C8C8"/>
      </a:accent1>
      <a:accent2>
        <a:srgbClr val="CC0000"/>
      </a:accent2>
      <a:accent3>
        <a:srgbClr val="FFFFFF"/>
      </a:accent3>
      <a:accent4>
        <a:srgbClr val="5F5F5F"/>
      </a:accent4>
      <a:accent5>
        <a:srgbClr val="E0E0E0"/>
      </a:accent5>
      <a:accent6>
        <a:srgbClr val="B90000"/>
      </a:accent6>
      <a:hlink>
        <a:srgbClr val="009CEF"/>
      </a:hlink>
      <a:folHlink>
        <a:srgbClr val="772DEF"/>
      </a:folHlink>
    </a:clrScheme>
    <a:fontScheme name="Break">
      <a:majorFont>
        <a:latin typeface="Arial"/>
        <a:ea typeface="ＭＳ Ｐゴシック"/>
        <a:cs typeface=""/>
      </a:majorFont>
      <a:minorFont>
        <a:latin typeface="Georgia"/>
        <a:ea typeface="ＭＳ Ｐゴシック"/>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2500" b="1" i="0" u="none" strike="noStrike" cap="none" normalizeH="0" baseline="0" smtClean="0">
            <a:ln>
              <a:noFill/>
            </a:ln>
            <a:solidFill>
              <a:schemeClr val="tx1"/>
            </a:solidFill>
            <a:effectLst/>
            <a:latin typeface="Georgia"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2500" b="1" i="0" u="none" strike="noStrike" cap="none" normalizeH="0" baseline="0" smtClean="0">
            <a:ln>
              <a:noFill/>
            </a:ln>
            <a:solidFill>
              <a:schemeClr val="tx1"/>
            </a:solidFill>
            <a:effectLst/>
            <a:latin typeface="Georgia" pitchFamily="18" charset="0"/>
          </a:defRPr>
        </a:defPPr>
      </a:lstStyle>
    </a:lnDef>
  </a:objectDefaults>
  <a:extraClrSchemeLst>
    <a:extraClrScheme>
      <a:clrScheme name="Break 1">
        <a:dk1>
          <a:srgbClr val="707070"/>
        </a:dk1>
        <a:lt1>
          <a:srgbClr val="FFFFFF"/>
        </a:lt1>
        <a:dk2>
          <a:srgbClr val="707070"/>
        </a:dk2>
        <a:lt2>
          <a:srgbClr val="000000"/>
        </a:lt2>
        <a:accent1>
          <a:srgbClr val="C8C8C8"/>
        </a:accent1>
        <a:accent2>
          <a:srgbClr val="CC0000"/>
        </a:accent2>
        <a:accent3>
          <a:srgbClr val="FFFFFF"/>
        </a:accent3>
        <a:accent4>
          <a:srgbClr val="5F5F5F"/>
        </a:accent4>
        <a:accent5>
          <a:srgbClr val="E0E0E0"/>
        </a:accent5>
        <a:accent6>
          <a:srgbClr val="B90000"/>
        </a:accent6>
        <a:hlink>
          <a:srgbClr val="009CEF"/>
        </a:hlink>
        <a:folHlink>
          <a:srgbClr val="772DE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st page">
  <a:themeElements>
    <a:clrScheme name="Last page 1">
      <a:dk1>
        <a:srgbClr val="707070"/>
      </a:dk1>
      <a:lt1>
        <a:srgbClr val="FFFFFF"/>
      </a:lt1>
      <a:dk2>
        <a:srgbClr val="707070"/>
      </a:dk2>
      <a:lt2>
        <a:srgbClr val="000000"/>
      </a:lt2>
      <a:accent1>
        <a:srgbClr val="C8C8C8"/>
      </a:accent1>
      <a:accent2>
        <a:srgbClr val="CC0000"/>
      </a:accent2>
      <a:accent3>
        <a:srgbClr val="FFFFFF"/>
      </a:accent3>
      <a:accent4>
        <a:srgbClr val="5F5F5F"/>
      </a:accent4>
      <a:accent5>
        <a:srgbClr val="E0E0E0"/>
      </a:accent5>
      <a:accent6>
        <a:srgbClr val="B90000"/>
      </a:accent6>
      <a:hlink>
        <a:srgbClr val="009CEF"/>
      </a:hlink>
      <a:folHlink>
        <a:srgbClr val="772DEF"/>
      </a:folHlink>
    </a:clrScheme>
    <a:fontScheme name="Last page">
      <a:majorFont>
        <a:latin typeface="Arial"/>
        <a:ea typeface="ＭＳ Ｐゴシック"/>
        <a:cs typeface=""/>
      </a:majorFont>
      <a:minorFont>
        <a:latin typeface="Georgia"/>
        <a:ea typeface="ＭＳ Ｐゴシック"/>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2500" b="1" i="0" u="none" strike="noStrike" cap="none" normalizeH="0" baseline="0" smtClean="0">
            <a:ln>
              <a:noFill/>
            </a:ln>
            <a:solidFill>
              <a:schemeClr val="tx1"/>
            </a:solidFill>
            <a:effectLst/>
            <a:latin typeface="Georgia"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2500" b="1" i="0" u="none" strike="noStrike" cap="none" normalizeH="0" baseline="0" smtClean="0">
            <a:ln>
              <a:noFill/>
            </a:ln>
            <a:solidFill>
              <a:schemeClr val="tx1"/>
            </a:solidFill>
            <a:effectLst/>
            <a:latin typeface="Georgia" pitchFamily="18" charset="0"/>
          </a:defRPr>
        </a:defPPr>
      </a:lstStyle>
    </a:lnDef>
  </a:objectDefaults>
  <a:extraClrSchemeLst>
    <a:extraClrScheme>
      <a:clrScheme name="Last page 1">
        <a:dk1>
          <a:srgbClr val="707070"/>
        </a:dk1>
        <a:lt1>
          <a:srgbClr val="FFFFFF"/>
        </a:lt1>
        <a:dk2>
          <a:srgbClr val="707070"/>
        </a:dk2>
        <a:lt2>
          <a:srgbClr val="000000"/>
        </a:lt2>
        <a:accent1>
          <a:srgbClr val="C8C8C8"/>
        </a:accent1>
        <a:accent2>
          <a:srgbClr val="CC0000"/>
        </a:accent2>
        <a:accent3>
          <a:srgbClr val="FFFFFF"/>
        </a:accent3>
        <a:accent4>
          <a:srgbClr val="5F5F5F"/>
        </a:accent4>
        <a:accent5>
          <a:srgbClr val="E0E0E0"/>
        </a:accent5>
        <a:accent6>
          <a:srgbClr val="B90000"/>
        </a:accent6>
        <a:hlink>
          <a:srgbClr val="009CEF"/>
        </a:hlink>
        <a:folHlink>
          <a:srgbClr val="772DE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ia's grijs">
  <a:themeElements>
    <a:clrScheme name="UMCG - oranjetinten">
      <a:dk1>
        <a:srgbClr val="003183"/>
      </a:dk1>
      <a:lt1>
        <a:srgbClr val="F8F8F8"/>
      </a:lt1>
      <a:dk2>
        <a:srgbClr val="FFFFFF"/>
      </a:dk2>
      <a:lt2>
        <a:srgbClr val="FFFFFF"/>
      </a:lt2>
      <a:accent1>
        <a:srgbClr val="FF9732"/>
      </a:accent1>
      <a:accent2>
        <a:srgbClr val="FFB166"/>
      </a:accent2>
      <a:accent3>
        <a:srgbClr val="FFCB99"/>
      </a:accent3>
      <a:accent4>
        <a:srgbClr val="FFE5CC"/>
      </a:accent4>
      <a:accent5>
        <a:srgbClr val="FFF2E5"/>
      </a:accent5>
      <a:accent6>
        <a:srgbClr val="B2B2B2"/>
      </a:accent6>
      <a:hlink>
        <a:srgbClr val="003183"/>
      </a:hlink>
      <a:folHlink>
        <a:srgbClr val="6683B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laatste" id="{D842B4BD-872B-4BC2-8612-D562B08D6077}" vid="{29CAE725-3597-4BF0-8DDD-5734AC8FFC60}"/>
    </a:ext>
  </a:extLst>
</a:theme>
</file>

<file path=ppt/theme/theme5.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1023</Words>
  <Application>Microsoft Office PowerPoint</Application>
  <PresentationFormat>On-screen Show (4:3)</PresentationFormat>
  <Paragraphs>222</Paragraphs>
  <Slides>22</Slides>
  <Notes>8</Notes>
  <HiddenSlides>0</HiddenSlides>
  <MMClips>0</MMClips>
  <ScaleCrop>false</ScaleCrop>
  <HeadingPairs>
    <vt:vector size="4" baseType="variant">
      <vt:variant>
        <vt:lpstr>Theme</vt:lpstr>
      </vt:variant>
      <vt:variant>
        <vt:i4>4</vt:i4>
      </vt:variant>
      <vt:variant>
        <vt:lpstr>Slide Titles</vt:lpstr>
      </vt:variant>
      <vt:variant>
        <vt:i4>22</vt:i4>
      </vt:variant>
    </vt:vector>
  </HeadingPairs>
  <TitlesOfParts>
    <vt:vector size="26" baseType="lpstr">
      <vt:lpstr>RUG template basic NL</vt:lpstr>
      <vt:lpstr>Break</vt:lpstr>
      <vt:lpstr>Last page</vt:lpstr>
      <vt:lpstr>1_Dia's grijs</vt:lpstr>
      <vt:lpstr>Bijzondere inzichten rondom therapietrouw:  een persoonlijke aanpak</vt:lpstr>
      <vt:lpstr>PowerPoint Presentation</vt:lpstr>
      <vt:lpstr>PowerPoint Presentation</vt:lpstr>
      <vt:lpstr>Therapietrouw: Waar praten we over en hoe te meten?</vt:lpstr>
      <vt:lpstr>Gevolgen therapie-ontrouw</vt:lpstr>
      <vt:lpstr>Stappenplan voor optimale therapietrouw</vt:lpstr>
      <vt:lpstr>Meet methodes?- pros &amp; cons</vt:lpstr>
      <vt:lpstr>Heel veel redenen om niet te nemen!</vt:lpstr>
      <vt:lpstr>Verschillende achtergronden</vt:lpstr>
      <vt:lpstr>‘Erratic’ non-adherence</vt:lpstr>
      <vt:lpstr>Reminders...</vt:lpstr>
      <vt:lpstr>Werken herinneringen?</vt:lpstr>
      <vt:lpstr>Intelligent non-adherence</vt:lpstr>
      <vt:lpstr>Gedeelde besluitvorming (Shared decision making)*</vt:lpstr>
      <vt:lpstr>Werkt gedeelde besluitvorming?</vt:lpstr>
      <vt:lpstr>Unwitting non-adherence</vt:lpstr>
      <vt:lpstr>Zelf management plan…</vt:lpstr>
      <vt:lpstr> Samenvattend</vt:lpstr>
      <vt:lpstr>Ook heel veel oplossingen!</vt:lpstr>
      <vt:lpstr>Adherence intervention wheel</vt:lpstr>
      <vt:lpstr>Therapietrouw Expertise Center MAECON</vt:lpstr>
      <vt:lpstr>Referenties</vt:lpstr>
    </vt:vector>
  </TitlesOfParts>
  <Company>G2K designers / Orange Pepper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RUG - Template advanced ENG</dc:title>
  <dc:creator>Stefan Vegter</dc:creator>
  <cp:lastModifiedBy>Boven, JFM van </cp:lastModifiedBy>
  <cp:revision>550</cp:revision>
  <cp:lastPrinted>2016-11-22T16:36:40Z</cp:lastPrinted>
  <dcterms:created xsi:type="dcterms:W3CDTF">2007-09-18T12:03:54Z</dcterms:created>
  <dcterms:modified xsi:type="dcterms:W3CDTF">2020-10-02T12:17:32Z</dcterms:modified>
</cp:coreProperties>
</file>